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919" r:id="rId1"/>
  </p:sldMasterIdLst>
  <p:notesMasterIdLst>
    <p:notesMasterId r:id="rId41"/>
  </p:notesMasterIdLst>
  <p:handoutMasterIdLst>
    <p:handoutMasterId r:id="rId42"/>
  </p:handoutMasterIdLst>
  <p:sldIdLst>
    <p:sldId id="297" r:id="rId2"/>
    <p:sldId id="298" r:id="rId3"/>
    <p:sldId id="376" r:id="rId4"/>
    <p:sldId id="377" r:id="rId5"/>
    <p:sldId id="303" r:id="rId6"/>
    <p:sldId id="300" r:id="rId7"/>
    <p:sldId id="301" r:id="rId8"/>
    <p:sldId id="305" r:id="rId9"/>
    <p:sldId id="304" r:id="rId10"/>
    <p:sldId id="306" r:id="rId11"/>
    <p:sldId id="307" r:id="rId12"/>
    <p:sldId id="308" r:id="rId13"/>
    <p:sldId id="310" r:id="rId14"/>
    <p:sldId id="309" r:id="rId15"/>
    <p:sldId id="311" r:id="rId16"/>
    <p:sldId id="313" r:id="rId17"/>
    <p:sldId id="314" r:id="rId18"/>
    <p:sldId id="315" r:id="rId19"/>
    <p:sldId id="316" r:id="rId20"/>
    <p:sldId id="324" r:id="rId21"/>
    <p:sldId id="325" r:id="rId22"/>
    <p:sldId id="326" r:id="rId23"/>
    <p:sldId id="327" r:id="rId24"/>
    <p:sldId id="328" r:id="rId25"/>
    <p:sldId id="329" r:id="rId26"/>
    <p:sldId id="330" r:id="rId27"/>
    <p:sldId id="331" r:id="rId28"/>
    <p:sldId id="336" r:id="rId29"/>
    <p:sldId id="337" r:id="rId30"/>
    <p:sldId id="338" r:id="rId31"/>
    <p:sldId id="339" r:id="rId32"/>
    <p:sldId id="340" r:id="rId33"/>
    <p:sldId id="341" r:id="rId34"/>
    <p:sldId id="342" r:id="rId35"/>
    <p:sldId id="353" r:id="rId36"/>
    <p:sldId id="343" r:id="rId37"/>
    <p:sldId id="344" r:id="rId38"/>
    <p:sldId id="379" r:id="rId39"/>
    <p:sldId id="371" r:id="rId40"/>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07">
          <p15:clr>
            <a:srgbClr val="A4A3A4"/>
          </p15:clr>
        </p15:guide>
        <p15:guide id="2" orient="horz" pos="3053">
          <p15:clr>
            <a:srgbClr val="A4A3A4"/>
          </p15:clr>
        </p15:guide>
        <p15:guide id="3" pos="2760" userDrawn="1">
          <p15:clr>
            <a:srgbClr val="A4A3A4"/>
          </p15:clr>
        </p15:guide>
        <p15:guide id="5" pos="5558">
          <p15:clr>
            <a:srgbClr val="A4A3A4"/>
          </p15:clr>
        </p15:guide>
        <p15:guide id="6" pos="399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B0810"/>
    <a:srgbClr val="FDBE24"/>
    <a:srgbClr val="FA661C"/>
    <a:srgbClr val="90BDDB"/>
    <a:srgbClr val="335FFA"/>
    <a:srgbClr val="349A97"/>
    <a:srgbClr val="2C92B6"/>
    <a:srgbClr val="489542"/>
    <a:srgbClr val="5454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106" autoAdjust="0"/>
  </p:normalViewPr>
  <p:slideViewPr>
    <p:cSldViewPr snapToGrid="0" snapToObjects="1" showGuides="1">
      <p:cViewPr varScale="1">
        <p:scale>
          <a:sx n="135" d="100"/>
          <a:sy n="135" d="100"/>
        </p:scale>
        <p:origin x="924" y="120"/>
      </p:cViewPr>
      <p:guideLst>
        <p:guide orient="horz" pos="307"/>
        <p:guide orient="horz" pos="3053"/>
        <p:guide pos="2760"/>
        <p:guide pos="5558"/>
        <p:guide pos="3998"/>
      </p:guideLst>
    </p:cSldViewPr>
  </p:slideViewPr>
  <p:notesTextViewPr>
    <p:cViewPr>
      <p:scale>
        <a:sx n="3" d="2"/>
        <a:sy n="3" d="2"/>
      </p:scale>
      <p:origin x="0" y="0"/>
    </p:cViewPr>
  </p:notesTextViewPr>
  <p:sorterViewPr>
    <p:cViewPr varScale="1">
      <p:scale>
        <a:sx n="1" d="1"/>
        <a:sy n="1" d="1"/>
      </p:scale>
      <p:origin x="0" y="-21504"/>
    </p:cViewPr>
  </p:sorterViewPr>
  <p:notesViewPr>
    <p:cSldViewPr snapToGrid="0" snapToObjects="1">
      <p:cViewPr varScale="1">
        <p:scale>
          <a:sx n="88" d="100"/>
          <a:sy n="88" d="100"/>
        </p:scale>
        <p:origin x="296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11/10/2016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11/10/2016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FBBFF4-3870-4421-A2C2-2AEF7218825D}" type="slidenum">
              <a:rPr lang="en-US" smtClean="0">
                <a:solidFill>
                  <a:prstClr val="black"/>
                </a:solidFill>
              </a:rPr>
              <a:pPr/>
              <a:t>1</a:t>
            </a:fld>
            <a:endParaRPr lang="en-US">
              <a:solidFill>
                <a:prstClr val="black"/>
              </a:solidFill>
            </a:endParaRPr>
          </a:p>
        </p:txBody>
      </p:sp>
      <p:sp>
        <p:nvSpPr>
          <p:cNvPr id="5" name="Date Placeholder 4"/>
          <p:cNvSpPr>
            <a:spLocks noGrp="1"/>
          </p:cNvSpPr>
          <p:nvPr>
            <p:ph type="dt" sz="quarter" idx="11"/>
          </p:nvPr>
        </p:nvSpPr>
        <p:spPr/>
        <p:txBody>
          <a:bodyPr/>
          <a:lstStyle/>
          <a:p>
            <a:fld id="{AF21533C-236C-49E5-91F3-790E8FABEAE1}" type="datetime1">
              <a:rPr lang="en-US" smtClean="0">
                <a:solidFill>
                  <a:prstClr val="black"/>
                </a:solidFill>
              </a:rPr>
              <a:pPr/>
              <a:t>11/10/2016</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Cisco Live 2014</a:t>
            </a:r>
            <a:endParaRPr lang="en-US" dirty="0">
              <a:solidFill>
                <a:prstClr val="black"/>
              </a:solidFill>
            </a:endParaRPr>
          </a:p>
        </p:txBody>
      </p:sp>
    </p:spTree>
    <p:extLst>
      <p:ext uri="{BB962C8B-B14F-4D97-AF65-F5344CB8AC3E}">
        <p14:creationId xmlns:p14="http://schemas.microsoft.com/office/powerpoint/2010/main" val="815629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a:xfrm>
            <a:off x="126206" y="4591051"/>
            <a:ext cx="6553200" cy="4607243"/>
          </a:xfrm>
        </p:spPr>
        <p:txBody>
          <a:bodyPr>
            <a:noAutofit/>
          </a:bodyPr>
          <a:lstStyle/>
          <a:p>
            <a:r>
              <a:rPr lang="en-GB" sz="1200" dirty="0" smtClean="0">
                <a:solidFill>
                  <a:schemeClr val="bg1"/>
                </a:solidFill>
                <a:latin typeface="+mn-lt"/>
                <a:cs typeface="Arial Bold" panose="020B0704020202020204" pitchFamily="34" charset="0"/>
              </a:rPr>
              <a:t>Transforming physical space to more collaborative space for  professionals could drive positive social and environmental change</a:t>
            </a: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dirty="0" smtClean="0">
                <a:latin typeface="+mn-lt"/>
                <a:cs typeface="Arial Bold" panose="020B0704020202020204" pitchFamily="34" charset="0"/>
              </a:rPr>
              <a:t>Employees are empowered with the freedom to choose different types collaborative tools and work settings to suit various types of work activities.</a:t>
            </a:r>
          </a:p>
          <a:p>
            <a:endParaRPr lang="en-US" dirty="0" smtClean="0"/>
          </a:p>
          <a:p>
            <a:r>
              <a:rPr lang="en-US" dirty="0" smtClean="0"/>
              <a:t>So</a:t>
            </a:r>
            <a:r>
              <a:rPr lang="en-US" baseline="0" dirty="0" smtClean="0"/>
              <a:t> what are companies doing?  They are optimizing their real estate portfolios where necessary, and transforming their remaining space to meet the challenges of the new work environment.  They are moving away from the traditional cubicle centric office layouts, and embracing a new design principle called Activity based Working.  Please don’t confuse this with hot desking or hoteling.  Although unassigned seating may be part of an ABW environment, it is not a hard rule.  The real goal is to offer employees a variety of workplace experiences that are specifically aligned with the activities being performed.  And what are those activities, employees need workspaces to concentrate, collaborate, learn and socialize.  </a:t>
            </a:r>
          </a:p>
          <a:p>
            <a:endParaRPr lang="en-US" baseline="0" dirty="0" smtClean="0"/>
          </a:p>
          <a:p>
            <a:r>
              <a:rPr lang="en-US" baseline="0" dirty="0" smtClean="0"/>
              <a:t>Here at Cisco we call this Cisco Connected Workplace, or CCW. We have standardized on approximately 30 distinct workspace types that are the building blocks on how we create our workplaces.  To date, about 40% of our offices have already been transformed, and our executives have declared that going forward every new office will embrace this design principle</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a:xfrm>
            <a:off x="3855179" y="9445877"/>
            <a:ext cx="2948893" cy="496526"/>
          </a:xfrm>
          <a:prstGeom prst="rect">
            <a:avLst/>
          </a:prstGeom>
        </p:spPr>
        <p:txBody>
          <a:bodyPr lIns="91574" tIns="45788" rIns="91574" bIns="45788"/>
          <a:lstStyle/>
          <a:p>
            <a:fld id="{7013ABD4-48C8-437B-881B-B2F03DBA4297}" type="slidenum">
              <a:rPr lang="en-US" smtClean="0">
                <a:solidFill>
                  <a:prstClr val="black"/>
                </a:solidFill>
                <a:latin typeface="Calibri"/>
              </a:rPr>
              <a:pPr/>
              <a:t>11</a:t>
            </a:fld>
            <a:endParaRPr lang="en-US" dirty="0">
              <a:solidFill>
                <a:prstClr val="black"/>
              </a:solidFill>
              <a:latin typeface="Calibri"/>
            </a:endParaRPr>
          </a:p>
        </p:txBody>
      </p:sp>
    </p:spTree>
    <p:extLst>
      <p:ext uri="{BB962C8B-B14F-4D97-AF65-F5344CB8AC3E}">
        <p14:creationId xmlns:p14="http://schemas.microsoft.com/office/powerpoint/2010/main" val="2661308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Here is some examples of the worker roles and styles that have</a:t>
            </a:r>
            <a:r>
              <a:rPr lang="en-AU" baseline="0" dirty="0" smtClean="0"/>
              <a:t> been identified in Cisco, they are designing all new offices and refurbish old cater for this….</a:t>
            </a:r>
          </a:p>
          <a:p>
            <a:endParaRPr lang="en-AU" baseline="0" dirty="0" smtClean="0"/>
          </a:p>
          <a:p>
            <a:r>
              <a:rPr lang="en-AU" baseline="0" dirty="0" smtClean="0"/>
              <a:t>Roles like – workstation anchored is not going to completely disappear, there are job roles that require an individual to do task oriented work for around 8 hours</a:t>
            </a:r>
          </a:p>
          <a:p>
            <a:endParaRPr lang="en-AU" baseline="0" dirty="0" smtClean="0"/>
          </a:p>
          <a:p>
            <a:r>
              <a:rPr lang="en-AU" baseline="0" dirty="0" smtClean="0"/>
              <a:t>The larger majority of knowledge works fall into categories like – remote collaborator, mobile workers either campus mobile and highly mobile and those neighbourhood collaborator </a:t>
            </a:r>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a:t>
            </a:fld>
            <a:endParaRPr lang="en-US"/>
          </a:p>
        </p:txBody>
      </p:sp>
    </p:spTree>
    <p:extLst>
      <p:ext uri="{BB962C8B-B14F-4D97-AF65-F5344CB8AC3E}">
        <p14:creationId xmlns:p14="http://schemas.microsoft.com/office/powerpoint/2010/main" val="2449182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a:xfrm>
            <a:off x="126206" y="4514851"/>
            <a:ext cx="6553200" cy="4474845"/>
          </a:xfrm>
        </p:spPr>
        <p:txBody>
          <a:bodyPr/>
          <a:lstStyle/>
          <a:p>
            <a:r>
              <a:rPr lang="en-US" sz="1100" dirty="0" smtClean="0"/>
              <a:t>All these technologies enable workplace transformation – they enable new and great experiences for employees and guests to the organisation</a:t>
            </a:r>
          </a:p>
          <a:p>
            <a:endParaRPr lang="en-US" sz="1100" dirty="0" smtClean="0"/>
          </a:p>
          <a:p>
            <a:pPr marL="179406" indent="-179406">
              <a:buFont typeface="Arial" pitchFamily="34" charset="0"/>
              <a:buChar char="•"/>
            </a:pPr>
            <a:r>
              <a:rPr lang="en-US" sz="1100" dirty="0" smtClean="0">
                <a:latin typeface="Arial" pitchFamily="34" charset="0"/>
                <a:cs typeface="Arial" pitchFamily="34" charset="0"/>
              </a:rPr>
              <a:t>When we talk about connecting we’re talking about connecting people – and this means people, not endpoints. </a:t>
            </a:r>
          </a:p>
          <a:p>
            <a:pPr marL="179406" indent="-179406">
              <a:buFont typeface="Arial" pitchFamily="34" charset="0"/>
              <a:buChar char="•"/>
            </a:pPr>
            <a:r>
              <a:rPr lang="en-US" sz="1100" dirty="0" smtClean="0">
                <a:latin typeface="Arial" pitchFamily="34" charset="0"/>
                <a:cs typeface="Arial" pitchFamily="34" charset="0"/>
              </a:rPr>
              <a:t>It also means any media, any device, any time and space, independent of technology mandate. </a:t>
            </a:r>
          </a:p>
          <a:p>
            <a:pPr marL="179406" indent="-179406">
              <a:buFont typeface="Arial" pitchFamily="34" charset="0"/>
              <a:buChar char="•"/>
            </a:pPr>
            <a:r>
              <a:rPr lang="en-US" sz="1100" dirty="0" smtClean="0">
                <a:latin typeface="Arial" pitchFamily="34" charset="0"/>
                <a:cs typeface="Arial" pitchFamily="34" charset="0"/>
              </a:rPr>
              <a:t>This is about the inclusion of people through the abstraction of complexity . </a:t>
            </a:r>
          </a:p>
          <a:p>
            <a:pPr marL="179406" indent="-179406">
              <a:buFont typeface="Arial" pitchFamily="34" charset="0"/>
              <a:buChar char="•"/>
            </a:pPr>
            <a:r>
              <a:rPr lang="en-US" sz="1100" dirty="0" smtClean="0">
                <a:latin typeface="Arial" pitchFamily="34" charset="0"/>
                <a:cs typeface="Arial" pitchFamily="34" charset="0"/>
              </a:rPr>
              <a:t>The opportunity is to transform the organization by connecting all people</a:t>
            </a:r>
          </a:p>
          <a:p>
            <a:endParaRPr lang="en-US" sz="1100" dirty="0" smtClean="0"/>
          </a:p>
          <a:p>
            <a:r>
              <a:rPr lang="en-US" sz="1100" dirty="0" smtClean="0"/>
              <a:t>We need to marry up the physical with the virtual - </a:t>
            </a:r>
          </a:p>
          <a:p>
            <a:endParaRPr lang="en-US" sz="1100" dirty="0" smtClean="0"/>
          </a:p>
          <a:p>
            <a:r>
              <a:rPr lang="en-US" sz="1100" dirty="0" smtClean="0"/>
              <a:t>Collaboration is key – </a:t>
            </a:r>
            <a:endParaRPr lang="en-US" sz="1100" dirty="0"/>
          </a:p>
        </p:txBody>
      </p:sp>
      <p:sp>
        <p:nvSpPr>
          <p:cNvPr id="4" name="Slide Number Placeholder 3"/>
          <p:cNvSpPr>
            <a:spLocks noGrp="1"/>
          </p:cNvSpPr>
          <p:nvPr>
            <p:ph type="sldNum" sz="quarter" idx="10"/>
          </p:nvPr>
        </p:nvSpPr>
        <p:spPr/>
        <p:txBody>
          <a:bodyPr/>
          <a:lstStyle/>
          <a:p>
            <a:fld id="{6A6FE557-4605-427C-9170-C00235F5419F}" type="slidenum">
              <a:rPr lang="en-US" smtClean="0"/>
              <a:pPr/>
              <a:t>13</a:t>
            </a:fld>
            <a:endParaRPr lang="en-US" dirty="0"/>
          </a:p>
        </p:txBody>
      </p:sp>
    </p:spTree>
    <p:extLst>
      <p:ext uri="{BB962C8B-B14F-4D97-AF65-F5344CB8AC3E}">
        <p14:creationId xmlns:p14="http://schemas.microsoft.com/office/powerpoint/2010/main" val="975925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a:xfrm>
            <a:off x="202407" y="4723449"/>
            <a:ext cx="6400800" cy="4474845"/>
          </a:xfrm>
        </p:spPr>
        <p:txBody>
          <a:bodyPr/>
          <a:lstStyle/>
          <a:p>
            <a:pPr fontAlgn="auto">
              <a:spcBef>
                <a:spcPct val="0"/>
              </a:spcBef>
              <a:spcAft>
                <a:spcPts val="0"/>
              </a:spcAft>
              <a:defRPr/>
            </a:pPr>
            <a:r>
              <a:rPr lang="de-DE" dirty="0" smtClean="0">
                <a:latin typeface="Arial" pitchFamily="34" charset="0"/>
                <a:ea typeface="ＭＳ Ｐゴシック" pitchFamily="34" charset="-128"/>
                <a:cs typeface="Arial" pitchFamily="34" charset="0"/>
              </a:rPr>
              <a:t>If you want to successfully transform the workplace then you need easy and seamless ways your users can interact with the physical spaces and technology available, the users need choice, the technology should not restrict, users should not be bound by a single option. Users want personalisation, location information to know where there collaeagues are and also tools that allow them to be more productive and collaborate with others internally and externally. </a:t>
            </a:r>
            <a:r>
              <a:rPr lang="en-US" dirty="0" smtClean="0"/>
              <a:t>Users want a flexible working environment seamlessly moving between personal and professional domains whether at home or in the office.</a:t>
            </a:r>
            <a:endParaRPr lang="de-DE" dirty="0" smtClean="0">
              <a:latin typeface="Arial" pitchFamily="34" charset="0"/>
              <a:ea typeface="ＭＳ Ｐゴシック" pitchFamily="34" charset="-128"/>
              <a:cs typeface="Arial" pitchFamily="34" charset="0"/>
            </a:endParaRPr>
          </a:p>
          <a:p>
            <a:pPr fontAlgn="auto">
              <a:spcBef>
                <a:spcPct val="0"/>
              </a:spcBef>
              <a:spcAft>
                <a:spcPts val="0"/>
              </a:spcAft>
              <a:defRPr/>
            </a:pPr>
            <a:endParaRPr lang="de-DE" dirty="0" smtClean="0">
              <a:latin typeface="Arial" pitchFamily="34" charset="0"/>
              <a:ea typeface="ＭＳ Ｐゴシック" pitchFamily="34" charset="-128"/>
              <a:cs typeface="Arial" pitchFamily="34" charset="0"/>
            </a:endParaRPr>
          </a:p>
          <a:p>
            <a:pPr fontAlgn="auto">
              <a:spcBef>
                <a:spcPct val="0"/>
              </a:spcBef>
              <a:spcAft>
                <a:spcPts val="0"/>
              </a:spcAft>
              <a:defRPr/>
            </a:pPr>
            <a:r>
              <a:rPr lang="de-DE" dirty="0" smtClean="0">
                <a:latin typeface="Arial" pitchFamily="34" charset="0"/>
                <a:ea typeface="ＭＳ Ｐゴシック" pitchFamily="34" charset="-128"/>
                <a:cs typeface="Arial" pitchFamily="34" charset="0"/>
              </a:rPr>
              <a:t>The smart Connected Workplace does just this...... </a:t>
            </a:r>
          </a:p>
          <a:p>
            <a:pPr fontAlgn="auto">
              <a:spcBef>
                <a:spcPct val="0"/>
              </a:spcBef>
              <a:spcAft>
                <a:spcPts val="0"/>
              </a:spcAft>
              <a:defRPr/>
            </a:pPr>
            <a:endParaRPr lang="de-DE" dirty="0">
              <a:latin typeface="Arial" pitchFamily="34" charset="0"/>
              <a:ea typeface="ＭＳ Ｐゴシック" pitchFamily="34" charset="-128"/>
              <a:cs typeface="Arial"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t>14</a:t>
            </a:fld>
            <a:endParaRPr lang="en-US"/>
          </a:p>
        </p:txBody>
      </p:sp>
    </p:spTree>
    <p:extLst>
      <p:ext uri="{BB962C8B-B14F-4D97-AF65-F5344CB8AC3E}">
        <p14:creationId xmlns:p14="http://schemas.microsoft.com/office/powerpoint/2010/main" val="2600912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6206" y="4723449"/>
            <a:ext cx="6553200" cy="4474845"/>
          </a:xfrm>
        </p:spPr>
        <p:txBody>
          <a:bodyPr/>
          <a:lstStyle/>
          <a:p>
            <a:endParaRPr lang="en-US" dirty="0"/>
          </a:p>
        </p:txBody>
      </p:sp>
      <p:sp>
        <p:nvSpPr>
          <p:cNvPr id="4" name="Slide Number Placeholder 3"/>
          <p:cNvSpPr>
            <a:spLocks noGrp="1"/>
          </p:cNvSpPr>
          <p:nvPr>
            <p:ph type="sldNum" sz="quarter" idx="10"/>
          </p:nvPr>
        </p:nvSpPr>
        <p:spPr/>
        <p:txBody>
          <a:bodyPr/>
          <a:lstStyle/>
          <a:p>
            <a:fld id="{A1D45E87-1438-46FA-B3D5-8C201CEED1BB}" type="slidenum">
              <a:rPr lang="en-US" smtClean="0"/>
              <a:pPr/>
              <a:t>15</a:t>
            </a:fld>
            <a:endParaRPr lang="en-US" dirty="0"/>
          </a:p>
        </p:txBody>
      </p:sp>
    </p:spTree>
    <p:extLst>
      <p:ext uri="{BB962C8B-B14F-4D97-AF65-F5344CB8AC3E}">
        <p14:creationId xmlns:p14="http://schemas.microsoft.com/office/powerpoint/2010/main" val="782347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4804BB-3128-7E48-A48B-6AD2EE584401}" type="slidenum">
              <a:rPr lang="en-US" smtClean="0">
                <a:solidFill>
                  <a:prstClr val="black"/>
                </a:solidFill>
                <a:latin typeface="Calibri"/>
              </a:rPr>
              <a:pPr/>
              <a:t>16</a:t>
            </a:fld>
            <a:endParaRPr lang="en-US" dirty="0">
              <a:solidFill>
                <a:prstClr val="black"/>
              </a:solidFill>
              <a:latin typeface="Calibri"/>
            </a:endParaRPr>
          </a:p>
        </p:txBody>
      </p:sp>
    </p:spTree>
    <p:extLst>
      <p:ext uri="{BB962C8B-B14F-4D97-AF65-F5344CB8AC3E}">
        <p14:creationId xmlns:p14="http://schemas.microsoft.com/office/powerpoint/2010/main" val="1979531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591051"/>
            <a:ext cx="6679406" cy="4474845"/>
          </a:xfrm>
        </p:spPr>
        <p:txBody>
          <a:bodyPr/>
          <a:lstStyle/>
          <a:p>
            <a:endParaRPr lang="en-US" dirty="0"/>
          </a:p>
        </p:txBody>
      </p:sp>
      <p:sp>
        <p:nvSpPr>
          <p:cNvPr id="4" name="Slide Number Placeholder 3"/>
          <p:cNvSpPr>
            <a:spLocks noGrp="1"/>
          </p:cNvSpPr>
          <p:nvPr>
            <p:ph type="sldNum" sz="quarter" idx="10"/>
          </p:nvPr>
        </p:nvSpPr>
        <p:spPr/>
        <p:txBody>
          <a:bodyPr/>
          <a:lstStyle/>
          <a:p>
            <a:fld id="{4F390840-0F64-4217-8BFA-928B9A597387}" type="slidenum">
              <a:rPr lang="en-US" smtClean="0"/>
              <a:t>17</a:t>
            </a:fld>
            <a:endParaRPr lang="en-US"/>
          </a:p>
        </p:txBody>
      </p:sp>
    </p:spTree>
    <p:extLst>
      <p:ext uri="{BB962C8B-B14F-4D97-AF65-F5344CB8AC3E}">
        <p14:creationId xmlns:p14="http://schemas.microsoft.com/office/powerpoint/2010/main" val="175224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6206" y="4514851"/>
            <a:ext cx="6553200" cy="4474845"/>
          </a:xfrm>
        </p:spPr>
        <p:txBody>
          <a:bodyPr/>
          <a:lstStyle/>
          <a:p>
            <a:pPr marL="171167" indent="-171167">
              <a:lnSpc>
                <a:spcPct val="120000"/>
              </a:lnSpc>
              <a:buFont typeface="Arial" pitchFamily="34" charset="0"/>
              <a:buChar char="•"/>
            </a:pPr>
            <a:r>
              <a:rPr lang="es-AR" sz="900" dirty="0" err="1" smtClean="0">
                <a:latin typeface="Arial" pitchFamily="34" charset="0"/>
                <a:cs typeface="Arial" pitchFamily="34" charset="0"/>
              </a:rPr>
              <a:t>Pmr</a:t>
            </a:r>
            <a:r>
              <a:rPr lang="es-AR" sz="900" dirty="0" smtClean="0">
                <a:latin typeface="Arial" pitchFamily="34" charset="0"/>
                <a:cs typeface="Arial" pitchFamily="34" charset="0"/>
              </a:rPr>
              <a:t> y </a:t>
            </a:r>
            <a:r>
              <a:rPr lang="es-AR" sz="900" dirty="0" err="1" smtClean="0">
                <a:latin typeface="Arial" pitchFamily="34" charset="0"/>
                <a:cs typeface="Arial" pitchFamily="34" charset="0"/>
              </a:rPr>
              <a:t>cmr</a:t>
            </a:r>
            <a:r>
              <a:rPr lang="es-AR" sz="900" dirty="0" smtClean="0">
                <a:latin typeface="Arial" pitchFamily="34" charset="0"/>
                <a:cs typeface="Arial" pitchFamily="34" charset="0"/>
              </a:rPr>
              <a:t>….</a:t>
            </a:r>
          </a:p>
          <a:p>
            <a:pPr marL="171167" indent="-171167">
              <a:lnSpc>
                <a:spcPct val="120000"/>
              </a:lnSpc>
              <a:buFont typeface="Arial" pitchFamily="34" charset="0"/>
              <a:buChar char="•"/>
            </a:pPr>
            <a:r>
              <a:rPr lang="es-AR" sz="900" dirty="0" err="1" smtClean="0">
                <a:latin typeface="Arial" pitchFamily="34" charset="0"/>
                <a:cs typeface="Arial" pitchFamily="34" charset="0"/>
              </a:rPr>
              <a:t>Organizing</a:t>
            </a:r>
            <a:r>
              <a:rPr lang="es-AR" sz="900" dirty="0" smtClean="0">
                <a:latin typeface="Arial" pitchFamily="34" charset="0"/>
                <a:cs typeface="Arial" pitchFamily="34" charset="0"/>
              </a:rPr>
              <a:t> </a:t>
            </a:r>
            <a:r>
              <a:rPr lang="es-AR" sz="900" dirty="0" err="1" smtClean="0">
                <a:latin typeface="Arial" pitchFamily="34" charset="0"/>
                <a:cs typeface="Arial" pitchFamily="34" charset="0"/>
              </a:rPr>
              <a:t>your</a:t>
            </a:r>
            <a:r>
              <a:rPr lang="es-AR" sz="900" dirty="0" smtClean="0">
                <a:latin typeface="Arial" pitchFamily="34" charset="0"/>
                <a:cs typeface="Arial" pitchFamily="34" charset="0"/>
              </a:rPr>
              <a:t> time, </a:t>
            </a:r>
            <a:r>
              <a:rPr lang="es-AR" sz="900" dirty="0" err="1" smtClean="0">
                <a:latin typeface="Arial" pitchFamily="34" charset="0"/>
                <a:cs typeface="Arial" pitchFamily="34" charset="0"/>
              </a:rPr>
              <a:t>not</a:t>
            </a:r>
            <a:r>
              <a:rPr lang="es-AR" sz="900" dirty="0" smtClean="0">
                <a:latin typeface="Arial" pitchFamily="34" charset="0"/>
                <a:cs typeface="Arial" pitchFamily="34" charset="0"/>
              </a:rPr>
              <a:t> </a:t>
            </a:r>
            <a:r>
              <a:rPr lang="es-AR" sz="900" dirty="0" err="1" smtClean="0">
                <a:latin typeface="Arial" pitchFamily="34" charset="0"/>
                <a:cs typeface="Arial" pitchFamily="34" charset="0"/>
              </a:rPr>
              <a:t>your</a:t>
            </a:r>
            <a:r>
              <a:rPr lang="es-AR" sz="900" dirty="0" smtClean="0">
                <a:latin typeface="Arial" pitchFamily="34" charset="0"/>
                <a:cs typeface="Arial" pitchFamily="34" charset="0"/>
              </a:rPr>
              <a:t> </a:t>
            </a:r>
            <a:r>
              <a:rPr lang="es-AR" sz="900" dirty="0" err="1" smtClean="0">
                <a:latin typeface="Arial" pitchFamily="34" charset="0"/>
                <a:cs typeface="Arial" pitchFamily="34" charset="0"/>
              </a:rPr>
              <a:t>technology</a:t>
            </a:r>
            <a:endParaRPr lang="en-US" sz="9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34CB744E-8A5F-3D42-8091-5B454D0F1753}" type="slidenum">
              <a:rPr lang="en-US" smtClean="0"/>
              <a:pPr/>
              <a:t>18</a:t>
            </a:fld>
            <a:endParaRPr lang="en-US"/>
          </a:p>
        </p:txBody>
      </p:sp>
    </p:spTree>
    <p:extLst>
      <p:ext uri="{BB962C8B-B14F-4D97-AF65-F5344CB8AC3E}">
        <p14:creationId xmlns:p14="http://schemas.microsoft.com/office/powerpoint/2010/main" val="522620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idx="10"/>
          </p:nvPr>
        </p:nvSpPr>
        <p:spPr/>
        <p:txBody>
          <a:bodyPr/>
          <a:lstStyle/>
          <a:p>
            <a:r>
              <a:rPr lang="en-US" dirty="0" smtClean="0"/>
              <a:t>Cisco Live 2015</a:t>
            </a:r>
            <a:endParaRPr lang="en-US" dirty="0"/>
          </a:p>
        </p:txBody>
      </p:sp>
      <p:sp>
        <p:nvSpPr>
          <p:cNvPr id="5" name="Date Placeholder 4"/>
          <p:cNvSpPr>
            <a:spLocks noGrp="1"/>
          </p:cNvSpPr>
          <p:nvPr>
            <p:ph type="dt" idx="11"/>
          </p:nvPr>
        </p:nvSpPr>
        <p:spPr/>
        <p:txBody>
          <a:bodyPr/>
          <a:lstStyle/>
          <a:p>
            <a:fld id="{04175CE1-F6B3-4E39-9C9A-59D1B10E44BA}" type="datetime1">
              <a:rPr lang="en-US" smtClean="0"/>
              <a:t>11/10/2016</a:t>
            </a:fld>
            <a:endParaRPr lang="en-US"/>
          </a:p>
        </p:txBody>
      </p:sp>
      <p:sp>
        <p:nvSpPr>
          <p:cNvPr id="6" name="Slide Number Placeholder 5"/>
          <p:cNvSpPr>
            <a:spLocks noGrp="1"/>
          </p:cNvSpPr>
          <p:nvPr>
            <p:ph type="sldNum" sz="quarter" idx="12"/>
          </p:nvPr>
        </p:nvSpPr>
        <p:spPr/>
        <p:txBody>
          <a:bodyPr/>
          <a:lstStyle/>
          <a:p>
            <a:fld id="{4039E3EF-7728-464C-BD3E-844BC429B6E9}" type="slidenum">
              <a:rPr lang="en-US" smtClean="0"/>
              <a:t>19</a:t>
            </a:fld>
            <a:endParaRPr lang="en-US"/>
          </a:p>
        </p:txBody>
      </p:sp>
    </p:spTree>
    <p:extLst>
      <p:ext uri="{BB962C8B-B14F-4D97-AF65-F5344CB8AC3E}">
        <p14:creationId xmlns:p14="http://schemas.microsoft.com/office/powerpoint/2010/main" val="3482395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040" y="4438650"/>
            <a:ext cx="6629400" cy="5334000"/>
          </a:xfrm>
        </p:spPr>
        <p:txBody>
          <a:bodyPr/>
          <a:lstStyle/>
          <a:p>
            <a:endParaRPr lang="en-US" dirty="0" smtClean="0"/>
          </a:p>
        </p:txBody>
      </p:sp>
      <p:sp>
        <p:nvSpPr>
          <p:cNvPr id="4" name="Slide Number Placeholder 3"/>
          <p:cNvSpPr>
            <a:spLocks noGrp="1"/>
          </p:cNvSpPr>
          <p:nvPr>
            <p:ph type="sldNum" sz="quarter" idx="10"/>
          </p:nvPr>
        </p:nvSpPr>
        <p:spPr/>
        <p:txBody>
          <a:bodyPr/>
          <a:lstStyle/>
          <a:p>
            <a:fld id="{02FBBFF4-3870-4421-A2C2-2AEF7218825D}" type="slidenum">
              <a:rPr lang="en-US" smtClean="0">
                <a:solidFill>
                  <a:schemeClr val="tx1"/>
                </a:solidFill>
              </a:rPr>
              <a:pPr/>
              <a:t>20</a:t>
            </a:fld>
            <a:endParaRPr lang="en-US">
              <a:solidFill>
                <a:schemeClr val="tx1"/>
              </a:solidFill>
            </a:endParaRPr>
          </a:p>
        </p:txBody>
      </p:sp>
      <p:sp>
        <p:nvSpPr>
          <p:cNvPr id="5" name="Date Placeholder 4"/>
          <p:cNvSpPr>
            <a:spLocks noGrp="1"/>
          </p:cNvSpPr>
          <p:nvPr>
            <p:ph type="dt" sz="quarter" idx="11"/>
          </p:nvPr>
        </p:nvSpPr>
        <p:spPr/>
        <p:txBody>
          <a:bodyPr/>
          <a:lstStyle/>
          <a:p>
            <a:fld id="{D9F21048-708D-4E4B-88B6-0FE40ABC6A4F}" type="datetime1">
              <a:rPr lang="en-US" smtClean="0">
                <a:solidFill>
                  <a:schemeClr val="tx1"/>
                </a:solidFill>
              </a:rPr>
              <a:pPr/>
              <a:t>11/10/2016</a:t>
            </a:fld>
            <a:endParaRPr lang="en-US" dirty="0">
              <a:solidFill>
                <a:schemeClr val="tx1"/>
              </a:solidFill>
            </a:endParaRPr>
          </a:p>
        </p:txBody>
      </p:sp>
      <p:sp>
        <p:nvSpPr>
          <p:cNvPr id="6" name="Header Placeholder 5"/>
          <p:cNvSpPr>
            <a:spLocks noGrp="1"/>
          </p:cNvSpPr>
          <p:nvPr>
            <p:ph type="hdr" sz="quarter" idx="12"/>
          </p:nvPr>
        </p:nvSpPr>
        <p:spPr/>
        <p:txBody>
          <a:bodyPr/>
          <a:lstStyle/>
          <a:p>
            <a:r>
              <a:rPr lang="en-US" dirty="0" smtClean="0">
                <a:solidFill>
                  <a:schemeClr val="tx1"/>
                </a:solidFill>
              </a:rPr>
              <a:t>Cisco Live 2015</a:t>
            </a:r>
            <a:endParaRPr lang="en-US" dirty="0">
              <a:solidFill>
                <a:schemeClr val="tx1"/>
              </a:solidFill>
            </a:endParaRPr>
          </a:p>
        </p:txBody>
      </p:sp>
    </p:spTree>
    <p:extLst>
      <p:ext uri="{BB962C8B-B14F-4D97-AF65-F5344CB8AC3E}">
        <p14:creationId xmlns:p14="http://schemas.microsoft.com/office/powerpoint/2010/main" val="240988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AU" dirty="0" smtClean="0"/>
              <a:t>Change – Change can be an amazing and wonderful thing but also change can be a bit scary and daunting. There has been without a doubt phenomenal changes in the technology we use in the last 10 years, from smartphones, tablets, an app for just about everything and even wearable tech. </a:t>
            </a:r>
          </a:p>
          <a:p>
            <a:endParaRPr lang="en-US" dirty="0"/>
          </a:p>
        </p:txBody>
      </p:sp>
      <p:sp>
        <p:nvSpPr>
          <p:cNvPr id="4" name="Slide Number Placeholder 3"/>
          <p:cNvSpPr>
            <a:spLocks noGrp="1"/>
          </p:cNvSpPr>
          <p:nvPr>
            <p:ph type="sldNum" sz="quarter" idx="10"/>
          </p:nvPr>
        </p:nvSpPr>
        <p:spPr/>
        <p:txBody>
          <a:bodyPr/>
          <a:lstStyle/>
          <a:p>
            <a:fld id="{02FBBFF4-3870-4421-A2C2-2AEF7218825D}" type="slidenum">
              <a:rPr lang="en-US" smtClean="0">
                <a:solidFill>
                  <a:prstClr val="black"/>
                </a:solidFill>
              </a:rPr>
              <a:pPr/>
              <a:t>2</a:t>
            </a:fld>
            <a:endParaRPr lang="en-US">
              <a:solidFill>
                <a:prstClr val="black"/>
              </a:solidFill>
            </a:endParaRPr>
          </a:p>
        </p:txBody>
      </p:sp>
      <p:sp>
        <p:nvSpPr>
          <p:cNvPr id="5" name="Date Placeholder 4"/>
          <p:cNvSpPr>
            <a:spLocks noGrp="1"/>
          </p:cNvSpPr>
          <p:nvPr>
            <p:ph type="dt" sz="quarter" idx="11"/>
          </p:nvPr>
        </p:nvSpPr>
        <p:spPr/>
        <p:txBody>
          <a:bodyPr/>
          <a:lstStyle/>
          <a:p>
            <a:fld id="{40463DCF-4E78-4B65-AD65-0C140CD627A0}" type="datetime1">
              <a:rPr lang="en-US" smtClean="0">
                <a:solidFill>
                  <a:prstClr val="black"/>
                </a:solidFill>
              </a:rPr>
              <a:pPr/>
              <a:t>11/10/2016</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Cisco Live 2014</a:t>
            </a:r>
            <a:endParaRPr lang="en-US" dirty="0">
              <a:solidFill>
                <a:prstClr val="black"/>
              </a:solidFill>
            </a:endParaRPr>
          </a:p>
        </p:txBody>
      </p:sp>
    </p:spTree>
    <p:extLst>
      <p:ext uri="{BB962C8B-B14F-4D97-AF65-F5344CB8AC3E}">
        <p14:creationId xmlns:p14="http://schemas.microsoft.com/office/powerpoint/2010/main" val="646350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6206" y="4591051"/>
            <a:ext cx="6553200" cy="4607243"/>
          </a:xfrm>
        </p:spPr>
        <p:txBody>
          <a:bodyPr/>
          <a:lstStyle/>
          <a:p>
            <a:pPr defTabSz="914239">
              <a:defRPr/>
            </a:pPr>
            <a:r>
              <a:rPr lang="en-AU" dirty="0" smtClean="0"/>
              <a:t>Mas </a:t>
            </a:r>
            <a:r>
              <a:rPr lang="en-AU" dirty="0" err="1" smtClean="0"/>
              <a:t>espacios</a:t>
            </a:r>
            <a:r>
              <a:rPr lang="en-AU" dirty="0" smtClean="0"/>
              <a:t> </a:t>
            </a:r>
            <a:r>
              <a:rPr lang="en-AU" dirty="0" err="1" smtClean="0"/>
              <a:t>comunes</a:t>
            </a:r>
            <a:r>
              <a:rPr lang="en-AU" dirty="0" smtClean="0"/>
              <a:t> que de </a:t>
            </a:r>
            <a:r>
              <a:rPr lang="en-AU" dirty="0" err="1" smtClean="0"/>
              <a:t>oficinas</a:t>
            </a:r>
            <a:r>
              <a:rPr lang="en-AU" dirty="0" smtClean="0"/>
              <a:t> </a:t>
            </a:r>
            <a:r>
              <a:rPr lang="en-AU" dirty="0" err="1" smtClean="0"/>
              <a:t>particulares</a:t>
            </a:r>
            <a:r>
              <a:rPr lang="en-AU" dirty="0" smtClean="0"/>
              <a:t>….</a:t>
            </a:r>
            <a:endParaRPr lang="en-AU" dirty="0"/>
          </a:p>
        </p:txBody>
      </p:sp>
      <p:sp>
        <p:nvSpPr>
          <p:cNvPr id="4" name="Slide Number Placeholder 3"/>
          <p:cNvSpPr>
            <a:spLocks noGrp="1"/>
          </p:cNvSpPr>
          <p:nvPr>
            <p:ph type="sldNum" sz="quarter" idx="10"/>
          </p:nvPr>
        </p:nvSpPr>
        <p:spPr/>
        <p:txBody>
          <a:bodyPr/>
          <a:lstStyle/>
          <a:p>
            <a:fld id="{27770B0E-9436-416C-9D35-896972BBFE72}" type="slidenum">
              <a:rPr lang="en-AU" smtClean="0"/>
              <a:t>21</a:t>
            </a:fld>
            <a:endParaRPr lang="en-AU" dirty="0"/>
          </a:p>
        </p:txBody>
      </p:sp>
    </p:spTree>
    <p:extLst>
      <p:ext uri="{BB962C8B-B14F-4D97-AF65-F5344CB8AC3E}">
        <p14:creationId xmlns:p14="http://schemas.microsoft.com/office/powerpoint/2010/main" val="3746683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Folienbildplatzhalter 1"/>
          <p:cNvSpPr>
            <a:spLocks noGrp="1" noRot="1" noChangeAspec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 name="Notizenplatzhalter 2"/>
          <p:cNvSpPr>
            <a:spLocks noGrp="1"/>
          </p:cNvSpPr>
          <p:nvPr>
            <p:ph type="body" idx="1"/>
          </p:nvPr>
        </p:nvSpPr>
        <p:spPr>
          <a:xfrm flipH="1">
            <a:off x="0" y="4492687"/>
            <a:ext cx="6770126" cy="4952145"/>
          </a:xfrm>
        </p:spPr>
        <p:txBody>
          <a:bodyPr>
            <a:normAutofit/>
          </a:bodyPr>
          <a:lstStyle/>
          <a:p>
            <a:pPr>
              <a:spcBef>
                <a:spcPct val="0"/>
              </a:spcBef>
              <a:defRPr/>
            </a:pPr>
            <a:endParaRPr lang="de-DE" dirty="0" smtClean="0">
              <a:latin typeface="Arial" pitchFamily="34" charset="0"/>
              <a:ea typeface="ＭＳ Ｐゴシック" pitchFamily="34" charset="-128"/>
              <a:cs typeface="Arial" pitchFamily="34" charset="0"/>
            </a:endParaRPr>
          </a:p>
        </p:txBody>
      </p:sp>
      <p:sp>
        <p:nvSpPr>
          <p:cNvPr id="14339" name="Foliennummernplatzhalter 3"/>
          <p:cNvSpPr txBox="1">
            <a:spLocks noGrp="1"/>
          </p:cNvSpPr>
          <p:nvPr/>
        </p:nvSpPr>
        <p:spPr bwMode="auto">
          <a:xfrm>
            <a:off x="3854185" y="9444831"/>
            <a:ext cx="2949841" cy="49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82" tIns="45841" rIns="91682" bIns="45841"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AACE482-40A2-E64F-A046-0FBADE13D62A}" type="slidenum">
              <a:rPr lang="en-US" sz="1200">
                <a:latin typeface="Calibri" charset="0"/>
              </a:rPr>
              <a:pPr algn="r" eaLnBrk="1" hangingPunct="1"/>
              <a:t>22</a:t>
            </a:fld>
            <a:endParaRPr lang="en-US" sz="1200" dirty="0">
              <a:latin typeface="Calibri" charset="0"/>
            </a:endParaRPr>
          </a:p>
        </p:txBody>
      </p:sp>
    </p:spTree>
    <p:extLst>
      <p:ext uri="{BB962C8B-B14F-4D97-AF65-F5344CB8AC3E}">
        <p14:creationId xmlns:p14="http://schemas.microsoft.com/office/powerpoint/2010/main" val="1866790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idx="10"/>
          </p:nvPr>
        </p:nvSpPr>
        <p:spPr/>
        <p:txBody>
          <a:bodyPr/>
          <a:lstStyle/>
          <a:p>
            <a:r>
              <a:rPr lang="en-US" dirty="0" smtClean="0"/>
              <a:t>Cisco Live 2015</a:t>
            </a:r>
            <a:endParaRPr lang="en-US" dirty="0"/>
          </a:p>
        </p:txBody>
      </p:sp>
      <p:sp>
        <p:nvSpPr>
          <p:cNvPr id="5" name="Date Placeholder 4"/>
          <p:cNvSpPr>
            <a:spLocks noGrp="1"/>
          </p:cNvSpPr>
          <p:nvPr>
            <p:ph type="dt" idx="11"/>
          </p:nvPr>
        </p:nvSpPr>
        <p:spPr/>
        <p:txBody>
          <a:bodyPr/>
          <a:lstStyle/>
          <a:p>
            <a:fld id="{94984672-F7C7-4BEE-BD0A-44A17E8344F9}" type="datetime1">
              <a:rPr lang="en-US" smtClean="0"/>
              <a:t>11/10/2016</a:t>
            </a:fld>
            <a:endParaRPr lang="en-US"/>
          </a:p>
        </p:txBody>
      </p:sp>
      <p:sp>
        <p:nvSpPr>
          <p:cNvPr id="6" name="Slide Number Placeholder 5"/>
          <p:cNvSpPr>
            <a:spLocks noGrp="1"/>
          </p:cNvSpPr>
          <p:nvPr>
            <p:ph type="sldNum" sz="quarter" idx="12"/>
          </p:nvPr>
        </p:nvSpPr>
        <p:spPr/>
        <p:txBody>
          <a:bodyPr/>
          <a:lstStyle/>
          <a:p>
            <a:fld id="{4039E3EF-7728-464C-BD3E-844BC429B6E9}" type="slidenum">
              <a:rPr lang="en-US" smtClean="0"/>
              <a:t>23</a:t>
            </a:fld>
            <a:endParaRPr lang="en-US"/>
          </a:p>
        </p:txBody>
      </p:sp>
    </p:spTree>
    <p:extLst>
      <p:ext uri="{BB962C8B-B14F-4D97-AF65-F5344CB8AC3E}">
        <p14:creationId xmlns:p14="http://schemas.microsoft.com/office/powerpoint/2010/main" val="3982320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24</a:t>
            </a:fld>
            <a:endParaRPr lang="en-US"/>
          </a:p>
        </p:txBody>
      </p:sp>
    </p:spTree>
    <p:extLst>
      <p:ext uri="{BB962C8B-B14F-4D97-AF65-F5344CB8AC3E}">
        <p14:creationId xmlns:p14="http://schemas.microsoft.com/office/powerpoint/2010/main" val="1322553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1169988"/>
            <a:ext cx="6627813" cy="3729037"/>
          </a:xfrm>
        </p:spPr>
      </p:sp>
      <p:sp>
        <p:nvSpPr>
          <p:cNvPr id="4" name="Slide Number Placeholder 3"/>
          <p:cNvSpPr>
            <a:spLocks noGrp="1"/>
          </p:cNvSpPr>
          <p:nvPr>
            <p:ph type="sldNum" sz="quarter" idx="10"/>
          </p:nvPr>
        </p:nvSpPr>
        <p:spPr>
          <a:xfrm>
            <a:off x="3854684" y="9445042"/>
            <a:ext cx="2949405" cy="497374"/>
          </a:xfrm>
          <a:prstGeom prst="rect">
            <a:avLst/>
          </a:prstGeom>
        </p:spPr>
        <p:txBody>
          <a:bodyPr lIns="90675" tIns="45337" rIns="90675" bIns="45337"/>
          <a:lstStyle/>
          <a:p>
            <a:fld id="{34CB744E-8A5F-3D42-8091-5B454D0F1753}" type="slidenum">
              <a:rPr lang="en-US" smtClean="0">
                <a:solidFill>
                  <a:prstClr val="black"/>
                </a:solidFill>
                <a:latin typeface="Calibri"/>
              </a:rPr>
              <a:pPr/>
              <a:t>25</a:t>
            </a:fld>
            <a:endParaRPr lang="en-US" dirty="0">
              <a:solidFill>
                <a:prstClr val="black"/>
              </a:solidFill>
              <a:latin typeface="Calibri"/>
            </a:endParaRPr>
          </a:p>
        </p:txBody>
      </p:sp>
      <p:sp>
        <p:nvSpPr>
          <p:cNvPr id="5" name="Notes Placeholder 4"/>
          <p:cNvSpPr>
            <a:spLocks noGrp="1"/>
          </p:cNvSpPr>
          <p:nvPr>
            <p:ph type="body" sz="quarter" idx="11"/>
          </p:nvPr>
        </p:nvSpPr>
        <p:spPr>
          <a:xfrm>
            <a:off x="50007" y="5048250"/>
            <a:ext cx="6629400" cy="4474845"/>
          </a:xfrm>
        </p:spPr>
        <p:txBody>
          <a:bodyPr/>
          <a:lstStyle/>
          <a:p>
            <a:endParaRPr lang="en-AU" dirty="0"/>
          </a:p>
        </p:txBody>
      </p:sp>
    </p:spTree>
    <p:extLst>
      <p:ext uri="{BB962C8B-B14F-4D97-AF65-F5344CB8AC3E}">
        <p14:creationId xmlns:p14="http://schemas.microsoft.com/office/powerpoint/2010/main" val="1683047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1169988"/>
            <a:ext cx="6627813" cy="3729037"/>
          </a:xfrm>
        </p:spPr>
      </p:sp>
      <p:sp>
        <p:nvSpPr>
          <p:cNvPr id="3" name="Notes Placeholder 2"/>
          <p:cNvSpPr>
            <a:spLocks noGrp="1"/>
          </p:cNvSpPr>
          <p:nvPr>
            <p:ph type="body" idx="1"/>
          </p:nvPr>
        </p:nvSpPr>
        <p:spPr>
          <a:xfrm>
            <a:off x="126206" y="4972051"/>
            <a:ext cx="6629400" cy="4226243"/>
          </a:xfrm>
        </p:spPr>
        <p:txBody>
          <a:bodyPr/>
          <a:lstStyle/>
          <a:p>
            <a:endParaRPr lang="en-US" dirty="0"/>
          </a:p>
        </p:txBody>
      </p:sp>
      <p:sp>
        <p:nvSpPr>
          <p:cNvPr id="4" name="Slide Number Placeholder 3"/>
          <p:cNvSpPr>
            <a:spLocks noGrp="1"/>
          </p:cNvSpPr>
          <p:nvPr>
            <p:ph type="sldNum" sz="quarter" idx="10"/>
          </p:nvPr>
        </p:nvSpPr>
        <p:spPr>
          <a:xfrm>
            <a:off x="3854684" y="9445042"/>
            <a:ext cx="2949405" cy="497374"/>
          </a:xfrm>
          <a:prstGeom prst="rect">
            <a:avLst/>
          </a:prstGeom>
        </p:spPr>
        <p:txBody>
          <a:bodyPr lIns="90675" tIns="45337" rIns="90675" bIns="45337"/>
          <a:lstStyle/>
          <a:p>
            <a:fld id="{34CB744E-8A5F-3D42-8091-5B454D0F1753}"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1591591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1169988"/>
            <a:ext cx="6627813" cy="3729037"/>
          </a:xfrm>
        </p:spPr>
      </p:sp>
      <p:sp>
        <p:nvSpPr>
          <p:cNvPr id="3" name="Notes Placeholder 2"/>
          <p:cNvSpPr>
            <a:spLocks noGrp="1"/>
          </p:cNvSpPr>
          <p:nvPr>
            <p:ph type="body" idx="1"/>
          </p:nvPr>
        </p:nvSpPr>
        <p:spPr>
          <a:xfrm>
            <a:off x="126206" y="4972050"/>
            <a:ext cx="6553200" cy="4474506"/>
          </a:xfrm>
        </p:spPr>
        <p:txBody>
          <a:bodyPr/>
          <a:lstStyle/>
          <a:p>
            <a:endParaRPr lang="en-US" sz="900" dirty="0"/>
          </a:p>
        </p:txBody>
      </p:sp>
      <p:sp>
        <p:nvSpPr>
          <p:cNvPr id="4" name="Slide Number Placeholder 3"/>
          <p:cNvSpPr>
            <a:spLocks noGrp="1"/>
          </p:cNvSpPr>
          <p:nvPr>
            <p:ph type="sldNum" sz="quarter" idx="10"/>
          </p:nvPr>
        </p:nvSpPr>
        <p:spPr>
          <a:xfrm>
            <a:off x="3854684" y="9445042"/>
            <a:ext cx="2949405" cy="497374"/>
          </a:xfrm>
          <a:prstGeom prst="rect">
            <a:avLst/>
          </a:prstGeom>
        </p:spPr>
        <p:txBody>
          <a:bodyPr lIns="90675" tIns="45337" rIns="90675" bIns="45337"/>
          <a:lstStyle/>
          <a:p>
            <a:fld id="{538D1842-2CD1-E446-B897-5D30F42BC2EB}"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1586428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9E3EF-7728-464C-BD3E-844BC429B6E9}" type="slidenum">
              <a:rPr lang="en-US" smtClean="0"/>
              <a:t>28</a:t>
            </a:fld>
            <a:endParaRPr lang="en-US"/>
          </a:p>
        </p:txBody>
      </p:sp>
      <p:sp>
        <p:nvSpPr>
          <p:cNvPr id="5" name="Header Placeholder 4"/>
          <p:cNvSpPr>
            <a:spLocks noGrp="1"/>
          </p:cNvSpPr>
          <p:nvPr>
            <p:ph type="hdr" sz="quarter" idx="11"/>
          </p:nvPr>
        </p:nvSpPr>
        <p:spPr/>
        <p:txBody>
          <a:bodyPr/>
          <a:lstStyle/>
          <a:p>
            <a:r>
              <a:rPr lang="en-US" dirty="0" smtClean="0"/>
              <a:t>Cisco Live 2015</a:t>
            </a:r>
            <a:endParaRPr lang="en-US" dirty="0"/>
          </a:p>
        </p:txBody>
      </p:sp>
      <p:sp>
        <p:nvSpPr>
          <p:cNvPr id="6" name="Date Placeholder 5"/>
          <p:cNvSpPr>
            <a:spLocks noGrp="1"/>
          </p:cNvSpPr>
          <p:nvPr>
            <p:ph type="dt" idx="12"/>
          </p:nvPr>
        </p:nvSpPr>
        <p:spPr/>
        <p:txBody>
          <a:bodyPr/>
          <a:lstStyle/>
          <a:p>
            <a:fld id="{ABAD0774-5283-4AE8-967E-BB3F07D3BC1F}" type="datetime1">
              <a:rPr lang="en-US" smtClean="0"/>
              <a:t>11/10/2016</a:t>
            </a:fld>
            <a:endParaRPr lang="en-US"/>
          </a:p>
        </p:txBody>
      </p:sp>
    </p:spTree>
    <p:extLst>
      <p:ext uri="{BB962C8B-B14F-4D97-AF65-F5344CB8AC3E}">
        <p14:creationId xmlns:p14="http://schemas.microsoft.com/office/powerpoint/2010/main" val="1930768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a:xfrm>
            <a:off x="50007" y="4723449"/>
            <a:ext cx="6629400" cy="4474845"/>
          </a:xfrm>
        </p:spPr>
        <p:txBody>
          <a:bodyPr/>
          <a:lstStyle/>
          <a:p>
            <a:pPr defTabSz="621073">
              <a:defRPr/>
            </a:pPr>
            <a:r>
              <a:rPr lang="en-US" baseline="0" dirty="0" smtClean="0"/>
              <a:t>….</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776251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xfrm>
            <a:off x="202406" y="4723449"/>
            <a:ext cx="6477000" cy="44748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AU" altLang="en-US" dirty="0" smtClean="0"/>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iscoSansTT Light" charset="0"/>
                <a:ea typeface="MS PGothic" pitchFamily="34" charset="-128"/>
              </a:defRPr>
            </a:lvl1pPr>
            <a:lvl2pPr marL="742950" indent="-285750">
              <a:defRPr>
                <a:solidFill>
                  <a:schemeClr val="tx1"/>
                </a:solidFill>
                <a:latin typeface="CiscoSansTT Light" charset="0"/>
                <a:ea typeface="MS PGothic" pitchFamily="34" charset="-128"/>
              </a:defRPr>
            </a:lvl2pPr>
            <a:lvl3pPr marL="1143000" indent="-228600">
              <a:defRPr>
                <a:solidFill>
                  <a:schemeClr val="tx1"/>
                </a:solidFill>
                <a:latin typeface="CiscoSansTT Light" charset="0"/>
                <a:ea typeface="MS PGothic" pitchFamily="34" charset="-128"/>
              </a:defRPr>
            </a:lvl3pPr>
            <a:lvl4pPr marL="1600200" indent="-228600">
              <a:defRPr>
                <a:solidFill>
                  <a:schemeClr val="tx1"/>
                </a:solidFill>
                <a:latin typeface="CiscoSansTT Light" charset="0"/>
                <a:ea typeface="MS PGothic" pitchFamily="34" charset="-128"/>
              </a:defRPr>
            </a:lvl4pPr>
            <a:lvl5pPr marL="2057400" indent="-228600">
              <a:defRPr>
                <a:solidFill>
                  <a:schemeClr val="tx1"/>
                </a:solidFill>
                <a:latin typeface="CiscoSansTT Light"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iscoSansTT Light"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iscoSansTT Light"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iscoSansTT Light"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iscoSansTT Light" charset="0"/>
                <a:ea typeface="MS PGothic" pitchFamily="34" charset="-128"/>
              </a:defRPr>
            </a:lvl9pPr>
          </a:lstStyle>
          <a:p>
            <a:fld id="{98449450-F33E-44C1-A4BE-EC9AE5250F5B}" type="slidenum">
              <a:rPr lang="en-US" altLang="en-US" smtClean="0">
                <a:latin typeface="CiscoSansTT ExtraLight" pitchFamily="34" charset="0"/>
              </a:rPr>
              <a:pPr/>
              <a:t>30</a:t>
            </a:fld>
            <a:endParaRPr lang="en-US" altLang="en-US" smtClean="0">
              <a:latin typeface="CiscoSansTT ExtraLight" pitchFamily="34" charset="0"/>
            </a:endParaRPr>
          </a:p>
        </p:txBody>
      </p:sp>
    </p:spTree>
    <p:extLst>
      <p:ext uri="{BB962C8B-B14F-4D97-AF65-F5344CB8AC3E}">
        <p14:creationId xmlns:p14="http://schemas.microsoft.com/office/powerpoint/2010/main" val="146519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err="1" smtClean="0"/>
              <a:t>Shifting</a:t>
            </a:r>
            <a:r>
              <a:rPr lang="es-AR" dirty="0" smtClean="0"/>
              <a:t> </a:t>
            </a:r>
            <a:r>
              <a:rPr lang="es-AR" dirty="0" err="1" smtClean="0"/>
              <a:t>demographics</a:t>
            </a:r>
            <a:endParaRPr lang="es-AR" dirty="0" smtClean="0"/>
          </a:p>
          <a:p>
            <a:r>
              <a:rPr lang="es-AR" dirty="0" err="1" smtClean="0"/>
              <a:t>Evolving</a:t>
            </a:r>
            <a:r>
              <a:rPr lang="es-AR" dirty="0" smtClean="0"/>
              <a:t> social </a:t>
            </a:r>
            <a:r>
              <a:rPr lang="es-AR" dirty="0" err="1" smtClean="0"/>
              <a:t>contracts</a:t>
            </a:r>
            <a:endParaRPr lang="es-AR" dirty="0" smtClean="0"/>
          </a:p>
          <a:p>
            <a:r>
              <a:rPr lang="es-AR" dirty="0" err="1" smtClean="0"/>
              <a:t>Life</a:t>
            </a:r>
            <a:r>
              <a:rPr lang="es-AR" dirty="0" smtClean="0"/>
              <a:t> </a:t>
            </a:r>
            <a:r>
              <a:rPr lang="es-AR" dirty="0" err="1" smtClean="0"/>
              <a:t>work</a:t>
            </a:r>
            <a:r>
              <a:rPr lang="es-AR" dirty="0" smtClean="0"/>
              <a:t> balance </a:t>
            </a:r>
            <a:r>
              <a:rPr lang="es-AR" dirty="0" err="1" smtClean="0"/>
              <a:t>expectations</a:t>
            </a:r>
            <a:endParaRPr lang="es-AR" dirty="0" smtClean="0"/>
          </a:p>
          <a:p>
            <a:r>
              <a:rPr lang="es-AR" dirty="0" err="1" smtClean="0"/>
              <a:t>Consumerization</a:t>
            </a:r>
            <a:endParaRPr lang="es-AR" dirty="0" smtClean="0"/>
          </a:p>
          <a:p>
            <a:r>
              <a:rPr lang="es-AR" dirty="0" err="1" smtClean="0"/>
              <a:t>Remove</a:t>
            </a:r>
            <a:r>
              <a:rPr lang="es-AR" dirty="0" smtClean="0"/>
              <a:t> geo </a:t>
            </a:r>
            <a:r>
              <a:rPr lang="es-AR" dirty="0" err="1" smtClean="0"/>
              <a:t>boundaries</a:t>
            </a:r>
            <a:endParaRPr lang="es-AR"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a:t>
            </a:fld>
            <a:endParaRPr lang="en-US"/>
          </a:p>
        </p:txBody>
      </p:sp>
    </p:spTree>
    <p:extLst>
      <p:ext uri="{BB962C8B-B14F-4D97-AF65-F5344CB8AC3E}">
        <p14:creationId xmlns:p14="http://schemas.microsoft.com/office/powerpoint/2010/main" val="3553120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007" y="4514850"/>
            <a:ext cx="6629400" cy="5105400"/>
          </a:xfrm>
        </p:spPr>
        <p:txBody>
          <a:bodyPr/>
          <a:lstStyle/>
          <a:p>
            <a:endParaRPr lang="en-US" sz="1000" dirty="0"/>
          </a:p>
        </p:txBody>
      </p:sp>
      <p:sp>
        <p:nvSpPr>
          <p:cNvPr id="4" name="Slide Number Placeholder 3"/>
          <p:cNvSpPr>
            <a:spLocks noGrp="1"/>
          </p:cNvSpPr>
          <p:nvPr>
            <p:ph type="sldNum" sz="quarter" idx="10"/>
          </p:nvPr>
        </p:nvSpPr>
        <p:spPr/>
        <p:txBody>
          <a:bodyPr/>
          <a:lstStyle/>
          <a:p>
            <a:fld id="{864A77E0-1CD4-4905-8E52-5FFB9AF0AA3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821346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Official support for Cisco </a:t>
            </a:r>
            <a:r>
              <a:rPr lang="en-US" dirty="0" err="1" smtClean="0"/>
              <a:t>TelePresence</a:t>
            </a:r>
            <a:r>
              <a:rPr lang="en-US" dirty="0" smtClean="0"/>
              <a:t> SX10, SX20, SX80, MX200 G2, MX300 G2, MX700 and MX800.</a:t>
            </a:r>
          </a:p>
        </p:txBody>
      </p:sp>
      <p:sp>
        <p:nvSpPr>
          <p:cNvPr id="4" name="Slide Number Placeholder 3"/>
          <p:cNvSpPr>
            <a:spLocks noGrp="1"/>
          </p:cNvSpPr>
          <p:nvPr>
            <p:ph type="sldNum" sz="quarter" idx="10"/>
          </p:nvPr>
        </p:nvSpPr>
        <p:spPr/>
        <p:txBody>
          <a:bodyPr/>
          <a:lstStyle/>
          <a:p>
            <a:fld id="{32E7FCD3-6036-E046-9EDB-84C01BBC0A6B}" type="slidenum">
              <a:rPr lang="en-US" smtClean="0"/>
              <a:t>32</a:t>
            </a:fld>
            <a:endParaRPr lang="en-US"/>
          </a:p>
        </p:txBody>
      </p:sp>
    </p:spTree>
    <p:extLst>
      <p:ext uri="{BB962C8B-B14F-4D97-AF65-F5344CB8AC3E}">
        <p14:creationId xmlns:p14="http://schemas.microsoft.com/office/powerpoint/2010/main" val="3639900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anose="020B0604020202020204" pitchFamily="34" charset="0"/>
                <a:cs typeface="Arial" panose="020B0604020202020204" pitchFamily="34" charset="0"/>
              </a:rPr>
              <a:pPr>
                <a:defRPr/>
              </a:pPr>
              <a:t>33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904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38" indent="0">
              <a:lnSpc>
                <a:spcPct val="100000"/>
              </a:lnSpc>
              <a:buFont typeface="+mj-lt"/>
              <a:buNone/>
            </a:pPr>
            <a:endParaRPr lang="en-US" dirty="0" smtClean="0"/>
          </a:p>
        </p:txBody>
      </p:sp>
      <p:sp>
        <p:nvSpPr>
          <p:cNvPr id="4" name="Slide Number Placeholder 3"/>
          <p:cNvSpPr>
            <a:spLocks noGrp="1"/>
          </p:cNvSpPr>
          <p:nvPr>
            <p:ph type="sldNum" sz="quarter" idx="10"/>
          </p:nvPr>
        </p:nvSpPr>
        <p:spPr/>
        <p:txBody>
          <a:bodyPr/>
          <a:lstStyle/>
          <a:p>
            <a:fld id="{6DE89BCA-6F44-4660-85E5-300C9881046D}" type="slidenum">
              <a:rPr lang="en-US" smtClean="0"/>
              <a:t>34</a:t>
            </a:fld>
            <a:endParaRPr lang="en-US"/>
          </a:p>
        </p:txBody>
      </p:sp>
    </p:spTree>
    <p:extLst>
      <p:ext uri="{BB962C8B-B14F-4D97-AF65-F5344CB8AC3E}">
        <p14:creationId xmlns:p14="http://schemas.microsoft.com/office/powerpoint/2010/main" val="4181882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normAutofit/>
          </a:bodyPr>
          <a:lstStyle/>
          <a:p>
            <a:endParaRPr lang="en-US" sz="1100" dirty="0"/>
          </a:p>
        </p:txBody>
      </p:sp>
      <p:sp>
        <p:nvSpPr>
          <p:cNvPr id="4" name="Slide Number Placeholder 3"/>
          <p:cNvSpPr>
            <a:spLocks noGrp="1"/>
          </p:cNvSpPr>
          <p:nvPr>
            <p:ph type="sldNum" sz="quarter" idx="10"/>
          </p:nvPr>
        </p:nvSpPr>
        <p:spPr/>
        <p:txBody>
          <a:bodyPr/>
          <a:lstStyle/>
          <a:p>
            <a:fld id="{E0A566AB-F521-A44D-B8DF-3AA8C6F8DF43}" type="slidenum">
              <a:rPr lang="en-US" smtClean="0"/>
              <a:pPr/>
              <a:t>35</a:t>
            </a:fld>
            <a:endParaRPr lang="en-US" dirty="0"/>
          </a:p>
        </p:txBody>
      </p:sp>
    </p:spTree>
    <p:extLst>
      <p:ext uri="{BB962C8B-B14F-4D97-AF65-F5344CB8AC3E}">
        <p14:creationId xmlns:p14="http://schemas.microsoft.com/office/powerpoint/2010/main" val="1367697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a:xfrm>
            <a:off x="126206" y="4591051"/>
            <a:ext cx="6553200" cy="4474845"/>
          </a:xfrm>
        </p:spPr>
        <p:txBody>
          <a:bodyPr/>
          <a:lstStyle/>
          <a:p>
            <a:endParaRPr lang="en-US" sz="1050" dirty="0"/>
          </a:p>
        </p:txBody>
      </p:sp>
      <p:sp>
        <p:nvSpPr>
          <p:cNvPr id="4" name="Slide Number Placeholder 3"/>
          <p:cNvSpPr>
            <a:spLocks noGrp="1"/>
          </p:cNvSpPr>
          <p:nvPr>
            <p:ph type="sldNum" sz="quarter" idx="10"/>
          </p:nvPr>
        </p:nvSpPr>
        <p:spPr>
          <a:xfrm>
            <a:off x="3854940" y="9445170"/>
            <a:ext cx="2949099" cy="497205"/>
          </a:xfrm>
          <a:prstGeom prst="rect">
            <a:avLst/>
          </a:prstGeom>
        </p:spPr>
        <p:txBody>
          <a:bodyPr/>
          <a:lstStyle/>
          <a:p>
            <a:pPr>
              <a:defRPr/>
            </a:pPr>
            <a:fld id="{4F9763FA-E7EA-5047-BA7F-2C24D3ED30DF}" type="slidenum">
              <a:rPr lang="en-US" smtClean="0">
                <a:solidFill>
                  <a:prstClr val="black"/>
                </a:solidFill>
                <a:latin typeface="Calibri"/>
              </a:rPr>
              <a:pPr>
                <a:defRPr/>
              </a:pPr>
              <a:t>36</a:t>
            </a:fld>
            <a:endParaRPr lang="en-US">
              <a:solidFill>
                <a:prstClr val="black"/>
              </a:solidFill>
              <a:latin typeface="Calibri"/>
            </a:endParaRPr>
          </a:p>
        </p:txBody>
      </p:sp>
    </p:spTree>
    <p:extLst>
      <p:ext uri="{BB962C8B-B14F-4D97-AF65-F5344CB8AC3E}">
        <p14:creationId xmlns:p14="http://schemas.microsoft.com/office/powerpoint/2010/main" val="2811634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a:xfrm>
            <a:off x="126207" y="4591051"/>
            <a:ext cx="6679407" cy="4474845"/>
          </a:xfrm>
        </p:spPr>
        <p:txBody>
          <a:bodyPr>
            <a:normAutofit/>
          </a:bodyPr>
          <a:lstStyle/>
          <a:p>
            <a:endParaRPr lang="en-US" sz="1100" dirty="0"/>
          </a:p>
        </p:txBody>
      </p:sp>
      <p:sp>
        <p:nvSpPr>
          <p:cNvPr id="4" name="Slide Number Placeholder 3"/>
          <p:cNvSpPr>
            <a:spLocks noGrp="1"/>
          </p:cNvSpPr>
          <p:nvPr>
            <p:ph type="sldNum" sz="quarter" idx="10"/>
          </p:nvPr>
        </p:nvSpPr>
        <p:spPr/>
        <p:txBody>
          <a:bodyPr/>
          <a:lstStyle/>
          <a:p>
            <a:fld id="{E0A566AB-F521-A44D-B8DF-3AA8C6F8DF43}" type="slidenum">
              <a:rPr lang="en-US" smtClean="0"/>
              <a:pPr/>
              <a:t>37</a:t>
            </a:fld>
            <a:endParaRPr lang="en-US" dirty="0"/>
          </a:p>
        </p:txBody>
      </p:sp>
    </p:spTree>
    <p:extLst>
      <p:ext uri="{BB962C8B-B14F-4D97-AF65-F5344CB8AC3E}">
        <p14:creationId xmlns:p14="http://schemas.microsoft.com/office/powerpoint/2010/main" val="2332530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377825"/>
            <a:ext cx="5360987" cy="3014663"/>
          </a:xfrm>
        </p:spPr>
      </p:sp>
      <p:sp>
        <p:nvSpPr>
          <p:cNvPr id="3" name="Notes Placeholder 2"/>
          <p:cNvSpPr>
            <a:spLocks noGrp="1"/>
          </p:cNvSpPr>
          <p:nvPr>
            <p:ph type="body" idx="1"/>
          </p:nvPr>
        </p:nvSpPr>
        <p:spPr>
          <a:xfrm>
            <a:off x="103239" y="3510116"/>
            <a:ext cx="6700799" cy="5688177"/>
          </a:xfrm>
          <a:prstGeom prst="rect">
            <a:avLst/>
          </a:prstGeom>
        </p:spPr>
        <p:txBody>
          <a:bodyPr/>
          <a:lstStyle/>
          <a:p>
            <a:endParaRPr lang="en-GB" dirty="0"/>
          </a:p>
        </p:txBody>
      </p:sp>
    </p:spTree>
    <p:extLst>
      <p:ext uri="{BB962C8B-B14F-4D97-AF65-F5344CB8AC3E}">
        <p14:creationId xmlns:p14="http://schemas.microsoft.com/office/powerpoint/2010/main" val="4116347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39E3EF-7728-464C-BD3E-844BC429B6E9}" type="slidenum">
              <a:rPr lang="en-US" smtClean="0"/>
              <a:t>39</a:t>
            </a:fld>
            <a:endParaRPr lang="en-US"/>
          </a:p>
        </p:txBody>
      </p:sp>
      <p:sp>
        <p:nvSpPr>
          <p:cNvPr id="5" name="Header Placeholder 4"/>
          <p:cNvSpPr>
            <a:spLocks noGrp="1"/>
          </p:cNvSpPr>
          <p:nvPr>
            <p:ph type="hdr" sz="quarter" idx="11"/>
          </p:nvPr>
        </p:nvSpPr>
        <p:spPr/>
        <p:txBody>
          <a:bodyPr/>
          <a:lstStyle/>
          <a:p>
            <a:r>
              <a:rPr lang="en-US" smtClean="0"/>
              <a:t>Cisco Live 2014</a:t>
            </a:r>
            <a:endParaRPr lang="en-US"/>
          </a:p>
        </p:txBody>
      </p:sp>
      <p:sp>
        <p:nvSpPr>
          <p:cNvPr id="6" name="Date Placeholder 5"/>
          <p:cNvSpPr>
            <a:spLocks noGrp="1"/>
          </p:cNvSpPr>
          <p:nvPr>
            <p:ph type="dt" idx="12"/>
          </p:nvPr>
        </p:nvSpPr>
        <p:spPr/>
        <p:txBody>
          <a:bodyPr/>
          <a:lstStyle/>
          <a:p>
            <a:fld id="{7A9AE4B9-9963-4EDA-8B48-8AF20B67FFF7}" type="datetime1">
              <a:rPr lang="en-US" smtClean="0"/>
              <a:t>11/10/2016</a:t>
            </a:fld>
            <a:endParaRPr lang="en-US"/>
          </a:p>
        </p:txBody>
      </p:sp>
    </p:spTree>
    <p:extLst>
      <p:ext uri="{BB962C8B-B14F-4D97-AF65-F5344CB8AC3E}">
        <p14:creationId xmlns:p14="http://schemas.microsoft.com/office/powerpoint/2010/main" val="3825524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190" y="4438651"/>
            <a:ext cx="6805613" cy="4474845"/>
          </a:xfrm>
        </p:spPr>
        <p:txBody>
          <a:bodyPr/>
          <a:lstStyle/>
          <a:p>
            <a:r>
              <a:rPr lang="en-US" b="1" dirty="0" smtClean="0"/>
              <a:t>So companies have</a:t>
            </a:r>
            <a:r>
              <a:rPr lang="en-US" b="1" baseline="0" dirty="0" smtClean="0"/>
              <a:t> </a:t>
            </a:r>
            <a:r>
              <a:rPr lang="en-US" b="1" dirty="0" smtClean="0"/>
              <a:t>started</a:t>
            </a:r>
            <a:r>
              <a:rPr lang="en-US" b="1" baseline="0" dirty="0" smtClean="0"/>
              <a:t> to recognize that this sub-optimized asset, the workplace, needs to be optimized, and most have consolidation programs underway.  This can be seen in the trends around the space allocated per employee, 3 years ago the average space per employee was around 225 SF, today it has dropped to 150 SF and it is projected to be sub-100 SF within 5 years.   But consolidation is only part of the answer, companies need to transform the remaining space to support the emerging needs.</a:t>
            </a:r>
          </a:p>
          <a:p>
            <a:endParaRPr lang="en-US" baseline="0" dirty="0" smtClean="0"/>
          </a:p>
          <a:p>
            <a:r>
              <a:rPr lang="en-US" baseline="0" dirty="0" smtClean="0"/>
              <a:t>1.  </a:t>
            </a:r>
            <a:r>
              <a:rPr lang="en-US" dirty="0" smtClean="0"/>
              <a:t>Attractive and appealing workplace for employees and visitors  (attract &amp; retain)</a:t>
            </a:r>
          </a:p>
          <a:p>
            <a:pPr marL="349372" indent="-349372">
              <a:buAutoNum type="arabicPeriod" startAt="2"/>
            </a:pPr>
            <a:r>
              <a:rPr lang="en-US" dirty="0" smtClean="0"/>
              <a:t>Have the specific capabilities to facilitate collaboration amongst occupants and the world beyond  (inst. Knowledge)</a:t>
            </a:r>
          </a:p>
          <a:p>
            <a:pPr marL="349372" indent="-349372">
              <a:buAutoNum type="arabicPeriod" startAt="2"/>
            </a:pPr>
            <a:r>
              <a:rPr lang="en-US" dirty="0" smtClean="0"/>
              <a:t>Support</a:t>
            </a:r>
            <a:r>
              <a:rPr lang="en-US" baseline="0" dirty="0" smtClean="0"/>
              <a:t> </a:t>
            </a:r>
            <a:r>
              <a:rPr lang="en-US" dirty="0" smtClean="0"/>
              <a:t>Activity based working:</a:t>
            </a:r>
            <a:endParaRPr lang="en-US" b="1" dirty="0" smtClean="0"/>
          </a:p>
          <a:p>
            <a:pPr marL="291144" indent="-291144">
              <a:buFontTx/>
              <a:buChar char="-"/>
            </a:pPr>
            <a:r>
              <a:rPr lang="en-US" b="1" baseline="0" dirty="0" smtClean="0"/>
              <a:t>officially untie employees from their individual work area, offer “free seating” arrangements so employees can work near the people they need to</a:t>
            </a:r>
          </a:p>
          <a:p>
            <a:pPr marL="291144" indent="-291144" defTabSz="931660" eaLnBrk="0" hangingPunct="0">
              <a:spcBef>
                <a:spcPct val="0"/>
              </a:spcBef>
              <a:buFontTx/>
              <a:buChar char="-"/>
              <a:defRPr/>
            </a:pPr>
            <a:r>
              <a:rPr lang="en-US" b="1" baseline="0" dirty="0" smtClean="0"/>
              <a:t>flip the ratio of individual and collaborate spaces, from 70/30 to 30/70, and offer spaces that encourage knowledge transfer and socializing. </a:t>
            </a:r>
          </a:p>
          <a:p>
            <a:pPr marL="291144" indent="-291144">
              <a:buFontTx/>
              <a:buChar char="-"/>
            </a:pPr>
            <a:r>
              <a:rPr lang="en-US" b="1" baseline="0" dirty="0" smtClean="0"/>
              <a:t>offer a variety of workplace experiences that employees can choose from based on their work activities. </a:t>
            </a:r>
          </a:p>
          <a:p>
            <a:pPr marL="291144" indent="-291144">
              <a:buFontTx/>
              <a:buChar char="-"/>
            </a:pPr>
            <a:r>
              <a:rPr lang="en-US" b="1" baseline="0" dirty="0" smtClean="0"/>
              <a:t>Deploy a f</a:t>
            </a:r>
            <a:r>
              <a:rPr lang="en-US" b="1" dirty="0" smtClean="0"/>
              <a:t>lexible, modular design that has the</a:t>
            </a:r>
            <a:r>
              <a:rPr lang="en-US" b="1" baseline="0" dirty="0" smtClean="0"/>
              <a:t> technical attributes</a:t>
            </a:r>
            <a:r>
              <a:rPr lang="en-US" b="1" dirty="0" smtClean="0"/>
              <a:t> to support</a:t>
            </a:r>
            <a:r>
              <a:rPr lang="en-US" b="1" baseline="0" dirty="0" smtClean="0"/>
              <a:t> a more elastic workforce, one that is able to adapt to future business opportunities.</a:t>
            </a:r>
            <a:endParaRPr lang="en-US" b="1" dirty="0" smtClean="0"/>
          </a:p>
          <a:p>
            <a:r>
              <a:rPr lang="en-US" dirty="0" smtClean="0"/>
              <a:t>4</a:t>
            </a:r>
            <a:r>
              <a:rPr lang="en-US" b="1" dirty="0" smtClean="0"/>
              <a:t>. Truly embody not only a</a:t>
            </a:r>
            <a:r>
              <a:rPr lang="en-US" b="1" baseline="0" dirty="0" smtClean="0"/>
              <a:t> new space design, but the combination of space, technology and policy.</a:t>
            </a:r>
          </a:p>
          <a:p>
            <a:endParaRPr lang="en-US" dirty="0" smtClean="0"/>
          </a:p>
          <a:p>
            <a:r>
              <a:rPr lang="en-US" dirty="0" smtClean="0"/>
              <a:t>The workplace of the future is a Connected Workplace that blends they physical and virtual collaboration</a:t>
            </a:r>
            <a:r>
              <a:rPr lang="en-US" baseline="0" dirty="0" smtClean="0"/>
              <a:t> capabilities.  Seamless, user friendly, frictionless collaboration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2FBBFF4-3870-4421-A2C2-2AEF7218825D}" type="slidenum">
              <a:rPr lang="en-US" smtClean="0">
                <a:solidFill>
                  <a:schemeClr val="tx1"/>
                </a:solidFill>
              </a:rPr>
              <a:pPr/>
              <a:t>5</a:t>
            </a:fld>
            <a:endParaRPr lang="en-US">
              <a:solidFill>
                <a:schemeClr val="tx1"/>
              </a:solidFill>
            </a:endParaRPr>
          </a:p>
        </p:txBody>
      </p:sp>
      <p:sp>
        <p:nvSpPr>
          <p:cNvPr id="5" name="Date Placeholder 4"/>
          <p:cNvSpPr>
            <a:spLocks noGrp="1"/>
          </p:cNvSpPr>
          <p:nvPr>
            <p:ph type="dt" sz="quarter" idx="11"/>
          </p:nvPr>
        </p:nvSpPr>
        <p:spPr/>
        <p:txBody>
          <a:bodyPr/>
          <a:lstStyle/>
          <a:p>
            <a:fld id="{D9F21048-708D-4E4B-88B6-0FE40ABC6A4F}" type="datetime1">
              <a:rPr lang="en-US" smtClean="0">
                <a:solidFill>
                  <a:schemeClr val="tx1"/>
                </a:solidFill>
              </a:rPr>
              <a:pPr/>
              <a:t>11/10/2016</a:t>
            </a:fld>
            <a:endParaRPr lang="en-US" dirty="0">
              <a:solidFill>
                <a:schemeClr val="tx1"/>
              </a:solidFill>
            </a:endParaRPr>
          </a:p>
        </p:txBody>
      </p:sp>
      <p:sp>
        <p:nvSpPr>
          <p:cNvPr id="6" name="Header Placeholder 5"/>
          <p:cNvSpPr>
            <a:spLocks noGrp="1"/>
          </p:cNvSpPr>
          <p:nvPr>
            <p:ph type="hdr" sz="quarter" idx="12"/>
          </p:nvPr>
        </p:nvSpPr>
        <p:spPr/>
        <p:txBody>
          <a:bodyPr/>
          <a:lstStyle/>
          <a:p>
            <a:r>
              <a:rPr lang="en-US" smtClean="0">
                <a:solidFill>
                  <a:schemeClr val="tx1"/>
                </a:solidFill>
              </a:rPr>
              <a:t>Cisco Live 2013</a:t>
            </a:r>
            <a:endParaRPr lang="en-US" dirty="0">
              <a:solidFill>
                <a:schemeClr val="tx1"/>
              </a:solidFill>
            </a:endParaRPr>
          </a:p>
        </p:txBody>
      </p:sp>
    </p:spTree>
    <p:extLst>
      <p:ext uri="{BB962C8B-B14F-4D97-AF65-F5344CB8AC3E}">
        <p14:creationId xmlns:p14="http://schemas.microsoft.com/office/powerpoint/2010/main" val="533431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6206" y="4591051"/>
            <a:ext cx="6553200" cy="510540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70C0"/>
                </a:solidFill>
              </a:rPr>
              <a:t>It</a:t>
            </a:r>
            <a:r>
              <a:rPr lang="en-US" sz="1200" baseline="0" dirty="0" smtClean="0">
                <a:solidFill>
                  <a:srgbClr val="0070C0"/>
                </a:solidFill>
              </a:rPr>
              <a:t> used to be that IT would distribute the tools that you would us at work and those were the tools you used.  There weren’t other choices and most often those tools were more suited for business than what you had access to at home.  Times have changed and now the combination of mobile and cloud have provided users with access to endless applications that can be used in the workplace.  Today, if a user doesn’t like the tools provided to them by IT they can simply go to the App Store and download any number of applications.  They have a choice now.  This means that our workplace Collaboration tools must be designed so that they are just as delightful to use as all of the applications available to them in their personal life.  The user has become the most disruptive force to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70C0"/>
              </a:solidFill>
            </a:endParaRPr>
          </a:p>
          <a:p>
            <a:r>
              <a:rPr lang="en-AU" dirty="0" smtClean="0"/>
              <a:t>The user has more power than ever.</a:t>
            </a: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70C0"/>
              </a:solidFill>
            </a:endParaRPr>
          </a:p>
        </p:txBody>
      </p:sp>
      <p:sp>
        <p:nvSpPr>
          <p:cNvPr id="4" name="Slide Number Placeholder 3"/>
          <p:cNvSpPr>
            <a:spLocks noGrp="1"/>
          </p:cNvSpPr>
          <p:nvPr>
            <p:ph type="sldNum" sz="quarter" idx="10"/>
          </p:nvPr>
        </p:nvSpPr>
        <p:spPr/>
        <p:txBody>
          <a:bodyPr/>
          <a:lstStyle/>
          <a:p>
            <a:fld id="{98D96323-82D4-4B95-81AF-6F19BEADDE0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535701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a:xfrm>
            <a:off x="126206" y="4743451"/>
            <a:ext cx="6553201" cy="4474845"/>
          </a:xfrm>
        </p:spPr>
        <p:txBody>
          <a:bodyPr>
            <a:normAutofit/>
          </a:bodyPr>
          <a:lstStyle/>
          <a:p>
            <a:pPr>
              <a:buFontTx/>
              <a:buNone/>
            </a:pPr>
            <a:endParaRPr lang="en-US" baseline="0" dirty="0" smtClean="0"/>
          </a:p>
          <a:p>
            <a:pPr>
              <a:buFontTx/>
              <a:buNone/>
            </a:pPr>
            <a:endParaRPr lang="en-US" dirty="0"/>
          </a:p>
        </p:txBody>
      </p:sp>
      <p:sp>
        <p:nvSpPr>
          <p:cNvPr id="4" name="Slide Number Placeholder 3"/>
          <p:cNvSpPr>
            <a:spLocks noGrp="1"/>
          </p:cNvSpPr>
          <p:nvPr>
            <p:ph type="sldNum" sz="quarter" idx="10"/>
          </p:nvPr>
        </p:nvSpPr>
        <p:spPr/>
        <p:txBody>
          <a:bodyPr/>
          <a:lstStyle/>
          <a:p>
            <a:fld id="{FB9D078E-AEED-4DEB-B228-B1F5956CF980}" type="slidenum">
              <a:rPr lang="en-US" smtClean="0"/>
              <a:pPr/>
              <a:t>7</a:t>
            </a:fld>
            <a:endParaRPr lang="en-US" dirty="0"/>
          </a:p>
        </p:txBody>
      </p:sp>
    </p:spTree>
    <p:extLst>
      <p:ext uri="{BB962C8B-B14F-4D97-AF65-F5344CB8AC3E}">
        <p14:creationId xmlns:p14="http://schemas.microsoft.com/office/powerpoint/2010/main" val="3070926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6206" y="4591051"/>
            <a:ext cx="6553200" cy="4474845"/>
          </a:xfrm>
        </p:spPr>
        <p:txBody>
          <a:bodyPr>
            <a:noAutofit/>
          </a:bodyPr>
          <a:lstStyle/>
          <a:p>
            <a:r>
              <a:rPr lang="en-US" sz="1050" dirty="0" smtClean="0">
                <a:solidFill>
                  <a:srgbClr val="000000"/>
                </a:solidFill>
              </a:rPr>
              <a:t>Which trend is missing?: more meetings than alone working.   Working with</a:t>
            </a:r>
            <a:r>
              <a:rPr lang="en-US" sz="1050" baseline="0" dirty="0" smtClean="0">
                <a:solidFill>
                  <a:srgbClr val="000000"/>
                </a:solidFill>
              </a:rPr>
              <a:t> external people.</a:t>
            </a:r>
            <a:endParaRPr lang="en-US" sz="1050" dirty="0" smtClean="0">
              <a:solidFill>
                <a:srgbClr val="000000"/>
              </a:solidFill>
            </a:endParaRPr>
          </a:p>
          <a:p>
            <a:endParaRPr lang="en-US" sz="1050" dirty="0" smtClean="0">
              <a:solidFill>
                <a:srgbClr val="000000"/>
              </a:solidFill>
            </a:endParaRPr>
          </a:p>
          <a:p>
            <a:endParaRPr lang="en-US" sz="1050" dirty="0" smtClean="0">
              <a:solidFill>
                <a:srgbClr val="000000"/>
              </a:solidFill>
            </a:endParaRPr>
          </a:p>
          <a:p>
            <a:endParaRPr lang="en-US" sz="1050" dirty="0" smtClean="0">
              <a:solidFill>
                <a:srgbClr val="000000"/>
              </a:solidFill>
            </a:endParaRPr>
          </a:p>
          <a:p>
            <a:r>
              <a:rPr lang="en-US" sz="1050" dirty="0" smtClean="0">
                <a:solidFill>
                  <a:srgbClr val="000000"/>
                </a:solidFill>
              </a:rPr>
              <a:t>As employees are becoming more dispersed and mobile, they need freedom in how and where they work to be truly effective. </a:t>
            </a:r>
            <a:r>
              <a:rPr lang="en-US" sz="1050" dirty="0" smtClean="0"/>
              <a:t>But it’s not just about devices and locations. </a:t>
            </a:r>
          </a:p>
          <a:p>
            <a:endParaRPr lang="en-US" sz="1050" dirty="0" smtClean="0"/>
          </a:p>
          <a:p>
            <a:r>
              <a:rPr lang="en-US" sz="1050" dirty="0" smtClean="0"/>
              <a:t>Executives still consider in-person collaboration an imperative. And far beyond the executive suite, organizations are realizing that the use of </a:t>
            </a:r>
            <a:r>
              <a:rPr lang="en-US" sz="1050" b="1" dirty="0" smtClean="0"/>
              <a:t>rich video communications</a:t>
            </a:r>
            <a:r>
              <a:rPr lang="en-US" sz="1050" dirty="0" smtClean="0"/>
              <a:t> has the power to transform the way we collaborate.</a:t>
            </a:r>
          </a:p>
          <a:p>
            <a:endParaRPr lang="en-US" sz="1050" dirty="0" smtClean="0"/>
          </a:p>
          <a:p>
            <a:r>
              <a:rPr lang="en-US" sz="1050" dirty="0" smtClean="0"/>
              <a:t>It’s about making providing all the tools people need to engage, everywhere and in every way they need to do it. </a:t>
            </a:r>
          </a:p>
          <a:p>
            <a:pPr>
              <a:buFont typeface="Arial"/>
              <a:buChar char="•"/>
            </a:pPr>
            <a:endParaRPr lang="en-US" sz="1050" dirty="0" smtClean="0"/>
          </a:p>
          <a:p>
            <a:pPr defTabSz="462229">
              <a:defRPr/>
            </a:pPr>
            <a:r>
              <a:rPr lang="en-US" sz="1050" dirty="0" smtClean="0"/>
              <a:t>[</a:t>
            </a:r>
            <a:r>
              <a:rPr lang="en-US" sz="1050" b="1" dirty="0" smtClean="0"/>
              <a:t>PRESENTER:</a:t>
            </a:r>
            <a:r>
              <a:rPr lang="en-US" sz="1050" dirty="0" smtClean="0"/>
              <a:t> Use the following stats as appropriate.]</a:t>
            </a:r>
          </a:p>
          <a:p>
            <a:pPr marL="171450" lvl="0" indent="-171450">
              <a:buFont typeface="Arial" panose="020B0604020202020204" pitchFamily="34" charset="0"/>
              <a:buChar char="•"/>
            </a:pPr>
            <a:r>
              <a:rPr lang="en-US" sz="800" dirty="0" smtClean="0">
                <a:solidFill>
                  <a:srgbClr val="000000"/>
                </a:solidFill>
              </a:rPr>
              <a:t>Anytime, anywhere workers in the US and Europe grew from 15% to 29% of employees between 2011 and 2012; 53% use multiple devices.</a:t>
            </a:r>
            <a:r>
              <a:rPr lang="en-US" sz="800" baseline="30000" dirty="0" smtClean="0">
                <a:solidFill>
                  <a:srgbClr val="000000"/>
                </a:solidFill>
              </a:rPr>
              <a:t> </a:t>
            </a:r>
            <a:r>
              <a:rPr lang="en-US" sz="800" dirty="0" smtClean="0">
                <a:solidFill>
                  <a:srgbClr val="000000"/>
                </a:solidFill>
              </a:rPr>
              <a:t>(Forrester, 2013)</a:t>
            </a:r>
          </a:p>
          <a:p>
            <a:pPr marL="173336" indent="-173336" defTabSz="462229">
              <a:buFont typeface="Arial"/>
              <a:buChar char="•"/>
              <a:defRPr/>
            </a:pPr>
            <a:r>
              <a:rPr lang="en-US" sz="800" dirty="0" smtClean="0">
                <a:solidFill>
                  <a:srgbClr val="000000"/>
                </a:solidFill>
              </a:rPr>
              <a:t>A recent Gartner study reveals that 2 out of 3 employees use personal devices at work.</a:t>
            </a:r>
            <a:r>
              <a:rPr lang="en-US" sz="800" baseline="30000" dirty="0" smtClean="0">
                <a:solidFill>
                  <a:srgbClr val="000000"/>
                </a:solidFill>
              </a:rPr>
              <a:t> </a:t>
            </a:r>
            <a:r>
              <a:rPr lang="en-US" sz="800" dirty="0" smtClean="0">
                <a:solidFill>
                  <a:srgbClr val="000000"/>
                </a:solidFill>
              </a:rPr>
              <a:t>(2013)</a:t>
            </a:r>
          </a:p>
          <a:p>
            <a:pPr marL="173336" indent="-173336" defTabSz="462229">
              <a:buFont typeface="Arial"/>
              <a:buChar char="•"/>
              <a:defRPr/>
            </a:pPr>
            <a:r>
              <a:rPr lang="en-US" sz="800" dirty="0" smtClean="0">
                <a:solidFill>
                  <a:srgbClr val="000000"/>
                </a:solidFill>
              </a:rPr>
              <a:t>By 2017, half of employers will require employees to supply their own devices for work (Gartner 2013)</a:t>
            </a:r>
          </a:p>
          <a:p>
            <a:pPr marL="173336" indent="-173336" defTabSz="462229">
              <a:buFont typeface="Arial"/>
              <a:buChar char="•"/>
              <a:defRPr/>
            </a:pPr>
            <a:endParaRPr lang="en-US" sz="800" dirty="0" smtClean="0"/>
          </a:p>
          <a:p>
            <a:r>
              <a:rPr lang="en-US" sz="800" dirty="0" smtClean="0"/>
              <a:t>Cloud is changing the way people access collaboration technologies. Both business and IT leaders are looking to roll out services faster and boost business agility, while shifting </a:t>
            </a:r>
            <a:r>
              <a:rPr lang="en-US" sz="800" dirty="0" err="1" smtClean="0"/>
              <a:t>CapEx</a:t>
            </a:r>
            <a:r>
              <a:rPr lang="en-US" sz="800" dirty="0" smtClean="0"/>
              <a:t> to </a:t>
            </a:r>
            <a:r>
              <a:rPr lang="en-US" sz="800" dirty="0" err="1" smtClean="0"/>
              <a:t>OpEx</a:t>
            </a:r>
            <a:r>
              <a:rPr lang="en-US" sz="800" dirty="0" smtClean="0"/>
              <a:t>. Employees are demanding cloud-based apps. A “bring-your-own-app” (BYOA) trend is furthering the evolution of BYOD.</a:t>
            </a:r>
          </a:p>
          <a:p>
            <a:endParaRPr lang="en-US" sz="800" dirty="0" smtClean="0"/>
          </a:p>
          <a:p>
            <a:pPr marL="173336" indent="-173336">
              <a:buFont typeface="Arial"/>
              <a:buChar char="•"/>
            </a:pPr>
            <a:r>
              <a:rPr lang="en-US" sz="800" dirty="0" smtClean="0"/>
              <a:t>93% of surveyed</a:t>
            </a:r>
            <a:r>
              <a:rPr lang="en-US" sz="800" baseline="0" dirty="0" smtClean="0"/>
              <a:t> business leaders </a:t>
            </a:r>
            <a:r>
              <a:rPr lang="en-US" sz="800" dirty="0" smtClean="0"/>
              <a:t>say cloud-based collaboration stimulates innovation.</a:t>
            </a:r>
            <a:r>
              <a:rPr lang="en-US" sz="800" dirty="0" smtClean="0">
                <a:solidFill>
                  <a:srgbClr val="FF0000"/>
                </a:solidFill>
              </a:rPr>
              <a:t> </a:t>
            </a:r>
            <a:r>
              <a:rPr lang="en-US" sz="800" dirty="0" smtClean="0"/>
              <a:t>(Forbes, 2013)</a:t>
            </a:r>
          </a:p>
          <a:p>
            <a:pPr marL="173336" indent="-173336">
              <a:buFont typeface="Arial"/>
              <a:buChar char="•"/>
            </a:pPr>
            <a:r>
              <a:rPr lang="en-US" sz="800" dirty="0" smtClean="0"/>
              <a:t>91% say that cloud-based collaboration enables greater cooperation with customers.</a:t>
            </a:r>
            <a:r>
              <a:rPr lang="en-US" sz="800" dirty="0" smtClean="0">
                <a:solidFill>
                  <a:srgbClr val="FF0000"/>
                </a:solidFill>
              </a:rPr>
              <a:t> </a:t>
            </a:r>
            <a:r>
              <a:rPr lang="en-US" sz="800" dirty="0" smtClean="0"/>
              <a:t>(Forbes, 2013)</a:t>
            </a:r>
          </a:p>
          <a:p>
            <a:pPr marL="173336" indent="-173336">
              <a:buFont typeface="Arial"/>
              <a:buChar char="•"/>
            </a:pPr>
            <a:r>
              <a:rPr lang="en-US" sz="800" dirty="0" smtClean="0"/>
              <a:t>Gartner predicts continued strong growth in public cloud services with a CAGR of 17% from 2011. (Forbes, 2013)</a:t>
            </a:r>
            <a:endParaRPr lang="en-US" sz="900" dirty="0" smtClean="0"/>
          </a:p>
          <a:p>
            <a:endParaRPr lang="en-US" sz="1050" dirty="0"/>
          </a:p>
        </p:txBody>
      </p:sp>
      <p:sp>
        <p:nvSpPr>
          <p:cNvPr id="4" name="Slide Number Placeholder 3"/>
          <p:cNvSpPr>
            <a:spLocks noGrp="1"/>
          </p:cNvSpPr>
          <p:nvPr>
            <p:ph type="sldNum" sz="quarter" idx="10"/>
          </p:nvPr>
        </p:nvSpPr>
        <p:spPr/>
        <p:txBody>
          <a:bodyPr/>
          <a:lstStyle/>
          <a:p>
            <a:fld id="{004804BB-3128-7E48-A48B-6AD2EE584401}" type="slidenum">
              <a:rPr lang="en-US" smtClean="0"/>
              <a:pPr/>
              <a:t>8</a:t>
            </a:fld>
            <a:endParaRPr lang="en-US"/>
          </a:p>
        </p:txBody>
      </p:sp>
    </p:spTree>
    <p:extLst>
      <p:ext uri="{BB962C8B-B14F-4D97-AF65-F5344CB8AC3E}">
        <p14:creationId xmlns:p14="http://schemas.microsoft.com/office/powerpoint/2010/main" val="4252045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Tx/>
            </a:pPr>
            <a:r>
              <a:rPr lang="en-AU" altLang="en-US" dirty="0" smtClean="0">
                <a:solidFill>
                  <a:schemeClr val="bg1"/>
                </a:solidFill>
              </a:rPr>
              <a:t>Sub-optimized Real Estate utilisation </a:t>
            </a:r>
            <a:br>
              <a:rPr lang="en-AU" altLang="en-US" dirty="0" smtClean="0">
                <a:solidFill>
                  <a:schemeClr val="bg1"/>
                </a:solidFill>
              </a:rPr>
            </a:br>
            <a:r>
              <a:rPr lang="en-AU" altLang="en-US" dirty="0" smtClean="0">
                <a:solidFill>
                  <a:schemeClr val="bg1"/>
                </a:solidFill>
              </a:rPr>
              <a:t>(40% average occupancy)</a:t>
            </a:r>
          </a:p>
          <a:p>
            <a:pPr>
              <a:buClrTx/>
            </a:pPr>
            <a:r>
              <a:rPr lang="en-AU" altLang="en-US" dirty="0" smtClean="0">
                <a:solidFill>
                  <a:schemeClr val="bg1"/>
                </a:solidFill>
              </a:rPr>
              <a:t>Lack of Adequate Multi-party Collaborative Spaces </a:t>
            </a:r>
          </a:p>
          <a:p>
            <a:pPr>
              <a:buClrTx/>
            </a:pPr>
            <a:r>
              <a:rPr lang="en-AU" altLang="en-US" dirty="0" smtClean="0">
                <a:solidFill>
                  <a:schemeClr val="bg1"/>
                </a:solidFill>
              </a:rPr>
              <a:t>Ability to attract/retain current and future talent</a:t>
            </a:r>
          </a:p>
          <a:p>
            <a:pPr>
              <a:buClrTx/>
            </a:pPr>
            <a:r>
              <a:rPr lang="en-AU" altLang="en-US" dirty="0" smtClean="0">
                <a:solidFill>
                  <a:schemeClr val="bg1"/>
                </a:solidFill>
              </a:rPr>
              <a:t>Gaps in innovation/responsiveness</a:t>
            </a:r>
          </a:p>
          <a:p>
            <a:endParaRPr lang="en-AU"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a:t>
            </a:fld>
            <a:endParaRPr lang="en-US"/>
          </a:p>
        </p:txBody>
      </p:sp>
    </p:spTree>
    <p:extLst>
      <p:ext uri="{BB962C8B-B14F-4D97-AF65-F5344CB8AC3E}">
        <p14:creationId xmlns:p14="http://schemas.microsoft.com/office/powerpoint/2010/main" val="208415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AU" altLang="en-US" dirty="0" smtClean="0">
                <a:solidFill>
                  <a:schemeClr val="bg1"/>
                </a:solidFill>
              </a:rPr>
              <a:t>Sub-optimized Real Estate utilisation </a:t>
            </a:r>
            <a:br>
              <a:rPr lang="en-AU" altLang="en-US" dirty="0" smtClean="0">
                <a:solidFill>
                  <a:schemeClr val="bg1"/>
                </a:solidFill>
              </a:rPr>
            </a:br>
            <a:r>
              <a:rPr lang="en-AU" altLang="en-US" dirty="0" smtClean="0">
                <a:solidFill>
                  <a:schemeClr val="bg1"/>
                </a:solidFill>
              </a:rPr>
              <a:t>(40% average occupancy)</a:t>
            </a: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dirty="0" smtClean="0">
                <a:solidFill>
                  <a:schemeClr val="bg1"/>
                </a:solidFill>
                <a:latin typeface="Arial Bold" panose="020B0704020202020204" pitchFamily="34" charset="0"/>
                <a:cs typeface="Arial Bold" panose="020B0704020202020204" pitchFamily="34" charset="0"/>
              </a:rPr>
              <a:t>Behaviour</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AU" sz="1200" dirty="0" smtClean="0">
                <a:solidFill>
                  <a:schemeClr val="bg1"/>
                </a:solidFill>
                <a:latin typeface="Arial Bold" panose="020B0704020202020204" pitchFamily="34" charset="0"/>
                <a:cs typeface="Arial Bold" panose="020B0704020202020204" pitchFamily="34" charset="0"/>
              </a:rPr>
              <a:t>Important to be seen in the office mentality</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AU" sz="1200" dirty="0" smtClean="0">
                <a:solidFill>
                  <a:schemeClr val="bg1"/>
                </a:solidFill>
                <a:latin typeface="Arial Bold" panose="020B0704020202020204" pitchFamily="34" charset="0"/>
                <a:cs typeface="Arial Bold" panose="020B0704020202020204" pitchFamily="34" charset="0"/>
              </a:rPr>
              <a:t>Leaders lack the support to run flexible teams</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AU" sz="1200" dirty="0" smtClean="0">
                <a:solidFill>
                  <a:schemeClr val="bg1"/>
                </a:solidFill>
                <a:latin typeface="Arial Bold" panose="020B0704020202020204" pitchFamily="34" charset="0"/>
                <a:cs typeface="Arial Bold" panose="020B0704020202020204" pitchFamily="34" charset="0"/>
              </a:rPr>
              <a:t>Negative perceptions of flexible working &amp; BYOD</a:t>
            </a: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dirty="0" smtClean="0">
                <a:solidFill>
                  <a:schemeClr val="bg1"/>
                </a:solidFill>
                <a:latin typeface="Arial Bold" panose="020B0704020202020204" pitchFamily="34" charset="0"/>
                <a:cs typeface="Arial Bold" panose="020B0704020202020204" pitchFamily="34" charset="0"/>
              </a:rPr>
              <a:t>Environment</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GB" sz="1200" dirty="0" smtClean="0">
                <a:solidFill>
                  <a:schemeClr val="bg1"/>
                </a:solidFill>
                <a:latin typeface="Arial Bold" panose="020B0704020202020204" pitchFamily="34" charset="0"/>
                <a:cs typeface="Arial Bold" panose="020B0704020202020204" pitchFamily="34" charset="0"/>
              </a:rPr>
              <a:t>Inefficient use of workspaces</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AU" sz="1200" dirty="0" smtClean="0">
                <a:solidFill>
                  <a:schemeClr val="bg1"/>
                </a:solidFill>
                <a:latin typeface="Arial Bold" panose="020B0704020202020204" pitchFamily="34" charset="0"/>
                <a:cs typeface="Arial Bold" panose="020B0704020202020204" pitchFamily="34" charset="0"/>
              </a:rPr>
              <a:t>“Workspace improvement” is often raised as an issue</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AU" sz="1200" dirty="0" smtClean="0">
                <a:solidFill>
                  <a:schemeClr val="bg1"/>
                </a:solidFill>
                <a:latin typeface="Arial Bold" panose="020B0704020202020204" pitchFamily="34" charset="0"/>
                <a:cs typeface="Arial Bold" panose="020B0704020202020204" pitchFamily="34" charset="0"/>
              </a:rPr>
              <a:t>Lack of collaborative and flexible working areas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AU" sz="1200" dirty="0" smtClean="0">
              <a:solidFill>
                <a:schemeClr val="bg1"/>
              </a:solidFill>
              <a:latin typeface="Arial Bold" panose="020B0704020202020204" pitchFamily="34" charset="0"/>
              <a:cs typeface="Arial Bold" panose="020B0704020202020204" pitchFamily="34" charset="0"/>
            </a:endParaRPr>
          </a:p>
          <a:p>
            <a:pPr marL="171450" marR="0" indent="-171450" algn="l" defTabSz="457200" rtl="0" eaLnBrk="0" fontAlgn="base" latinLnBrk="0" hangingPunct="0">
              <a:lnSpc>
                <a:spcPct val="100000"/>
              </a:lnSpc>
              <a:spcBef>
                <a:spcPct val="30000"/>
              </a:spcBef>
              <a:spcAft>
                <a:spcPct val="0"/>
              </a:spcAft>
              <a:buClrTx/>
              <a:buSzTx/>
              <a:buFontTx/>
              <a:buChar char="-"/>
              <a:tabLst/>
              <a:defRPr/>
            </a:pPr>
            <a:endParaRPr lang="en-GB" sz="1200" dirty="0" smtClean="0">
              <a:solidFill>
                <a:schemeClr val="bg1"/>
              </a:solidFill>
              <a:latin typeface="Arial Bold" panose="020B0704020202020204" pitchFamily="34" charset="0"/>
              <a:cs typeface="Arial Bold" panose="020B0704020202020204"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dirty="0" smtClean="0">
              <a:solidFill>
                <a:schemeClr val="bg1"/>
              </a:solidFill>
              <a:latin typeface="Arial Bold" panose="020B0704020202020204" pitchFamily="34" charset="0"/>
              <a:cs typeface="Arial Bold" panose="020B0704020202020204"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AU" sz="1200" dirty="0" smtClean="0">
              <a:solidFill>
                <a:schemeClr val="bg1"/>
              </a:solidFill>
              <a:latin typeface="Arial Bold" panose="020B0704020202020204" pitchFamily="34" charset="0"/>
              <a:cs typeface="Arial Bold" panose="020B0704020202020204" pitchFamily="34" charset="0"/>
            </a:endParaRPr>
          </a:p>
          <a:p>
            <a:pPr marL="171450" marR="0" indent="-171450" algn="l" defTabSz="457200" rtl="0" eaLnBrk="0" fontAlgn="base" latinLnBrk="0" hangingPunct="0">
              <a:lnSpc>
                <a:spcPct val="100000"/>
              </a:lnSpc>
              <a:spcBef>
                <a:spcPct val="30000"/>
              </a:spcBef>
              <a:spcAft>
                <a:spcPct val="0"/>
              </a:spcAft>
              <a:buClrTx/>
              <a:buSzTx/>
              <a:buFontTx/>
              <a:buChar char="-"/>
              <a:tabLst/>
              <a:defRPr/>
            </a:pPr>
            <a:endParaRPr lang="en-AU" sz="1200" dirty="0" smtClean="0">
              <a:solidFill>
                <a:schemeClr val="bg1"/>
              </a:solidFill>
              <a:latin typeface="Arial Bold" panose="020B0704020202020204" pitchFamily="34" charset="0"/>
              <a:cs typeface="Arial Bold" panose="020B0704020202020204" pitchFamily="34" charset="0"/>
            </a:endParaRPr>
          </a:p>
          <a:p>
            <a:pPr marL="171450" marR="0" indent="-171450" algn="l" defTabSz="457200" rtl="0" eaLnBrk="0" fontAlgn="base" latinLnBrk="0" hangingPunct="0">
              <a:lnSpc>
                <a:spcPct val="100000"/>
              </a:lnSpc>
              <a:spcBef>
                <a:spcPct val="30000"/>
              </a:spcBef>
              <a:spcAft>
                <a:spcPct val="0"/>
              </a:spcAft>
              <a:buClrTx/>
              <a:buSzTx/>
              <a:buFontTx/>
              <a:buChar char="-"/>
              <a:tabLst/>
              <a:defRPr/>
            </a:pPr>
            <a:endParaRPr lang="en-AU" sz="1200" dirty="0" smtClean="0">
              <a:solidFill>
                <a:schemeClr val="bg1"/>
              </a:solidFill>
              <a:latin typeface="Arial Bold" panose="020B0704020202020204" pitchFamily="34" charset="0"/>
              <a:cs typeface="Arial Bold" panose="020B0704020202020204"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dirty="0" smtClean="0">
              <a:solidFill>
                <a:schemeClr val="bg1"/>
              </a:solidFill>
              <a:latin typeface="Arial Bold" panose="020B0704020202020204" pitchFamily="34" charset="0"/>
              <a:cs typeface="Arial Bold" panose="020B0704020202020204" pitchFamily="34" charset="0"/>
            </a:endParaRPr>
          </a:p>
          <a:p>
            <a:endParaRPr lang="en-AU"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10</a:t>
            </a:fld>
            <a:endParaRPr lang="en-US"/>
          </a:p>
        </p:txBody>
      </p:sp>
    </p:spTree>
    <p:extLst>
      <p:ext uri="{BB962C8B-B14F-4D97-AF65-F5344CB8AC3E}">
        <p14:creationId xmlns:p14="http://schemas.microsoft.com/office/powerpoint/2010/main" val="3177656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heme 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pic>
        <p:nvPicPr>
          <p:cNvPr id="10" name="Picture 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10081" y="398607"/>
            <a:ext cx="792595" cy="42000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userDrawn="1"/>
        </p:nvSpPr>
        <p:spPr>
          <a:xfrm>
            <a:off x="1768475" y="1933113"/>
            <a:ext cx="5346733" cy="656590"/>
          </a:xfrm>
          <a:prstGeom prst="rect">
            <a:avLst/>
          </a:prstGeom>
          <a:noFill/>
        </p:spPr>
        <p:txBody>
          <a:bodyPr wrap="none" rtlCol="0">
            <a:spAutoFit/>
          </a:bodyPr>
          <a:lstStyle/>
          <a:p>
            <a:pPr algn="ctr">
              <a:lnSpc>
                <a:spcPct val="90000"/>
              </a:lnSpc>
              <a:spcBef>
                <a:spcPts val="600"/>
              </a:spcBef>
            </a:pPr>
            <a:r>
              <a:rPr lang="en-US" sz="4000" i="1" dirty="0" smtClean="0">
                <a:solidFill>
                  <a:schemeClr val="bg1"/>
                </a:solidFill>
              </a:rPr>
              <a:t>We’re ready.</a:t>
            </a:r>
            <a:r>
              <a:rPr lang="en-US" sz="4000" i="1" baseline="0" dirty="0" smtClean="0">
                <a:solidFill>
                  <a:schemeClr val="bg1"/>
                </a:solidFill>
              </a:rPr>
              <a:t> Are you?</a:t>
            </a:r>
            <a:endParaRPr lang="en-US" sz="4000" i="1" dirty="0" smtClean="0">
              <a:solidFill>
                <a:schemeClr val="bg1"/>
              </a:solidFill>
            </a:endParaRPr>
          </a:p>
        </p:txBody>
      </p:sp>
    </p:spTree>
    <p:extLst>
      <p:ext uri="{BB962C8B-B14F-4D97-AF65-F5344CB8AC3E}">
        <p14:creationId xmlns:p14="http://schemas.microsoft.com/office/powerpoint/2010/main" val="20355965"/>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6" name="Title 1"/>
          <p:cNvSpPr>
            <a:spLocks noGrp="1"/>
          </p:cNvSpPr>
          <p:nvPr>
            <p:ph type="ctrTitle" hasCustomPrompt="1"/>
          </p:nvPr>
        </p:nvSpPr>
        <p:spPr>
          <a:xfrm>
            <a:off x="356616"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608605762"/>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356616" y="1347788"/>
            <a:ext cx="8430768" cy="2845764"/>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356616" y="341313"/>
            <a:ext cx="843076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6"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69498296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95656" y="1347788"/>
            <a:ext cx="8491728" cy="2845764"/>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356616" y="341313"/>
            <a:ext cx="843076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5"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971867998"/>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94132" y="1347788"/>
            <a:ext cx="8493252" cy="288514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356616" y="341313"/>
            <a:ext cx="843076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5"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4229865146"/>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95656" y="895601"/>
            <a:ext cx="8505444"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3"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3543055560"/>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95656" y="1347788"/>
            <a:ext cx="8505444" cy="2855608"/>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356616" y="341313"/>
            <a:ext cx="8444484"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5"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3285576916"/>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30327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356616" y="341313"/>
            <a:ext cx="8444484"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6"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545843069"/>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391728" y="302505"/>
            <a:ext cx="3715995" cy="826447"/>
          </a:xfrm>
          <a:prstGeom prst="rect">
            <a:avLst/>
          </a:prstGeom>
        </p:spPr>
        <p:txBody>
          <a:bodyPr lIns="61712" tIns="34286" rIns="61712" bIns="34286" rtlCol="0" anchor="ctr">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30028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85262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844205049"/>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DA649"/>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DA649"/>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372754"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305847" y="1201094"/>
            <a:ext cx="2404015"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10821" y="1200321"/>
            <a:ext cx="2404015"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287906" y="1200321"/>
            <a:ext cx="2404016"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1"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738155152"/>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304578"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35661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6"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372754690"/>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er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Rectangle 2"/>
          <p:cNvSpPr>
            <a:spLocks noGrp="1" noChangeArrowheads="1"/>
          </p:cNvSpPr>
          <p:nvPr>
            <p:ph type="title" hasCustomPrompt="1"/>
          </p:nvPr>
        </p:nvSpPr>
        <p:spPr bwMode="white">
          <a:xfrm>
            <a:off x="1556442" y="1200150"/>
            <a:ext cx="6031116" cy="1443895"/>
          </a:xfrm>
          <a:prstGeom prst="rect">
            <a:avLst/>
          </a:prstGeom>
          <a:noFill/>
          <a:ln w="12700">
            <a:noFill/>
            <a:miter lim="800000"/>
            <a:headEnd/>
            <a:tailEnd/>
          </a:ln>
          <a:effectLst/>
        </p:spPr>
        <p:txBody>
          <a:bodyPr lIns="91440" tIns="45720" rIns="91440" bIns="45720" anchor="b"/>
          <a:lstStyle>
            <a:lvl1pPr algn="ctr">
              <a:defRPr lang="en-US" sz="4000" i="1" kern="1200" dirty="0">
                <a:solidFill>
                  <a:schemeClr val="bg1"/>
                </a:solidFill>
                <a:latin typeface="+mn-lt"/>
                <a:ea typeface="+mn-ea"/>
                <a:cs typeface="+mn-cs"/>
                <a:sym typeface="Arial" pitchFamily="-107" charset="0"/>
              </a:defRPr>
            </a:lvl1pPr>
          </a:lstStyle>
          <a:p>
            <a:pPr lvl="0"/>
            <a:r>
              <a:rPr lang="en-US" dirty="0" smtClean="0">
                <a:sym typeface="Arial" pitchFamily="-107" charset="0"/>
              </a:rPr>
              <a:t>Presentation Title</a:t>
            </a:r>
            <a:endParaRPr lang="en-US" dirty="0">
              <a:sym typeface="Arial" pitchFamily="-107" charset="0"/>
            </a:endParaRPr>
          </a:p>
        </p:txBody>
      </p:sp>
      <p:sp>
        <p:nvSpPr>
          <p:cNvPr id="9" name="Text Placeholder 8"/>
          <p:cNvSpPr>
            <a:spLocks noGrp="1"/>
          </p:cNvSpPr>
          <p:nvPr>
            <p:ph type="body" sz="quarter" idx="10" hasCustomPrompt="1"/>
          </p:nvPr>
        </p:nvSpPr>
        <p:spPr>
          <a:xfrm>
            <a:off x="1556443" y="2591107"/>
            <a:ext cx="6031115" cy="336551"/>
          </a:xfrm>
        </p:spPr>
        <p:txBody>
          <a:bodyPr lIns="91440" tIns="45720" rIns="91440" bIns="45720" anchor="t"/>
          <a:lstStyle>
            <a:lvl1pPr marL="1785" indent="0" algn="ctr">
              <a:buNone/>
              <a:defRPr lang="en-US" sz="1600" kern="1200" dirty="0" smtClean="0">
                <a:solidFill>
                  <a:schemeClr val="bg1"/>
                </a:solidFill>
                <a:latin typeface="+mn-lt"/>
                <a:ea typeface="+mn-ea"/>
                <a:cs typeface="+mn-cs"/>
                <a:sym typeface="Arial" pitchFamily="34" charset="0"/>
              </a:defRPr>
            </a:lvl1pPr>
            <a:lvl2pPr marL="192881" indent="0">
              <a:buNone/>
              <a:defRPr/>
            </a:lvl2pPr>
            <a:lvl3pPr marL="386655" indent="0">
              <a:buNone/>
              <a:defRPr/>
            </a:lvl3pPr>
            <a:lvl4pPr marL="546497" indent="0">
              <a:buNone/>
              <a:defRPr/>
            </a:lvl4pPr>
            <a:lvl5pPr marL="706338" indent="0">
              <a:buNone/>
              <a:defRPr/>
            </a:lvl5pPr>
          </a:lstStyle>
          <a:p>
            <a:pPr lvl="0"/>
            <a:r>
              <a:rPr lang="en-US" dirty="0" smtClean="0"/>
              <a:t>Presenter Name and Title</a:t>
            </a:r>
          </a:p>
        </p:txBody>
      </p:sp>
      <p:sp>
        <p:nvSpPr>
          <p:cNvPr id="7" name="Text Placeholder 7"/>
          <p:cNvSpPr>
            <a:spLocks noGrp="1"/>
          </p:cNvSpPr>
          <p:nvPr>
            <p:ph type="body" sz="quarter" idx="12" hasCustomPrompt="1"/>
          </p:nvPr>
        </p:nvSpPr>
        <p:spPr>
          <a:xfrm>
            <a:off x="2738472" y="2926744"/>
            <a:ext cx="3667056" cy="3048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86" indent="0" algn="ctr" rtl="0" eaLnBrk="0" fontAlgn="base" hangingPunct="0">
              <a:lnSpc>
                <a:spcPct val="90000"/>
              </a:lnSpc>
              <a:spcBef>
                <a:spcPts val="1200"/>
              </a:spcBef>
              <a:spcAft>
                <a:spcPct val="0"/>
              </a:spcAft>
              <a:buClrTx/>
              <a:buSzPct val="80000"/>
              <a:buFontTx/>
              <a:buNone/>
              <a:defRPr lang="en-US" sz="1200" dirty="0" smtClean="0">
                <a:solidFill>
                  <a:schemeClr val="bg1"/>
                </a:solidFill>
              </a:defRPr>
            </a:lvl1pPr>
          </a:lstStyle>
          <a:p>
            <a:pPr marL="1786" lvl="0" indent="0" algn="ctr" rtl="0" eaLnBrk="0" fontAlgn="base" hangingPunct="0">
              <a:lnSpc>
                <a:spcPct val="90000"/>
              </a:lnSpc>
              <a:spcBef>
                <a:spcPts val="1200"/>
              </a:spcBef>
              <a:spcAft>
                <a:spcPct val="0"/>
              </a:spcAft>
              <a:buClrTx/>
              <a:buSzPct val="80000"/>
              <a:buFontTx/>
              <a:buNone/>
            </a:pPr>
            <a:r>
              <a:rPr lang="en-US" dirty="0" smtClean="0"/>
              <a:t>Session ID</a:t>
            </a:r>
          </a:p>
        </p:txBody>
      </p:sp>
    </p:spTree>
    <p:extLst>
      <p:ext uri="{BB962C8B-B14F-4D97-AF65-F5344CB8AC3E}">
        <p14:creationId xmlns:p14="http://schemas.microsoft.com/office/powerpoint/2010/main" val="3590380663"/>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35661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4"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2590151926"/>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527785"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8031720" cy="2278837"/>
          </a:xfrm>
          <a:prstGeom prst="rect">
            <a:avLst/>
          </a:prstGeom>
        </p:spPr>
        <p:txBody>
          <a:bodyPr anchor="ctr">
            <a:noAutofit/>
          </a:bodyPr>
          <a:lstStyle>
            <a:lvl1pPr marL="183600" indent="-399968" algn="l">
              <a:lnSpc>
                <a:spcPct val="90000"/>
              </a:lnSpc>
              <a:defRPr sz="4600" b="0" i="1" spc="0" baseline="0">
                <a:gradFill flip="none" rotWithShape="1">
                  <a:gsLst>
                    <a:gs pos="0">
                      <a:schemeClr val="accent1"/>
                    </a:gs>
                    <a:gs pos="85000">
                      <a:schemeClr val="accent3"/>
                    </a:gs>
                  </a:gsLst>
                  <a:lin ang="0" scaled="1"/>
                  <a:tileRect/>
                </a:gradFill>
                <a:latin typeface="+mj-lt"/>
                <a:cs typeface="CiscoSans Thin"/>
              </a:defRPr>
            </a:lvl1pPr>
          </a:lstStyle>
          <a:p>
            <a:r>
              <a:rPr lang="en-GB" dirty="0" smtClean="0"/>
              <a:t>“Quote Goes Here”</a:t>
            </a:r>
            <a:endParaRPr lang="en-US" dirty="0"/>
          </a:p>
        </p:txBody>
      </p:sp>
      <p:sp>
        <p:nvSpPr>
          <p:cNvPr id="5"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3365861009"/>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57200" y="1347788"/>
            <a:ext cx="8244904"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356616"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35661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7"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836178629"/>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57200" y="1349375"/>
            <a:ext cx="8229600"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356616"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35661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8"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641358133"/>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35661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3976892"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356616" y="341313"/>
            <a:ext cx="8330184"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6"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3725481537"/>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35661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3978690"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35661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6"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3611182392"/>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2"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2971259456"/>
      </p:ext>
    </p:extLst>
  </p:cSld>
  <p:clrMapOvr>
    <a:masterClrMapping/>
  </p:clrMapOv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35661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2"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3230107480"/>
      </p:ext>
    </p:extLst>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3590522237"/>
      </p:ext>
    </p:extLst>
  </p:cSld>
  <p:clrMapOvr>
    <a:masterClrMapping/>
  </p:clrMapOv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hasCustomPrompt="1"/>
          </p:nvPr>
        </p:nvSpPr>
        <p:spPr>
          <a:xfrm>
            <a:off x="356616"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
        <p:nvSpPr>
          <p:cNvPr id="5"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4279089220"/>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gu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sp>
        <p:nvSpPr>
          <p:cNvPr id="8" name="Title 7"/>
          <p:cNvSpPr>
            <a:spLocks noGrp="1"/>
          </p:cNvSpPr>
          <p:nvPr>
            <p:ph type="title" hasCustomPrompt="1"/>
          </p:nvPr>
        </p:nvSpPr>
        <p:spPr bwMode="white">
          <a:xfrm>
            <a:off x="1506761" y="2015964"/>
            <a:ext cx="6130478" cy="1142052"/>
          </a:xfrm>
        </p:spPr>
        <p:txBody>
          <a:bodyPr anchor="ctr"/>
          <a:lstStyle>
            <a:lvl1pPr marL="6251" indent="-6251" algn="ctr" defTabSz="914400" rtl="0" eaLnBrk="0" fontAlgn="base" latinLnBrk="0" hangingPunct="0">
              <a:lnSpc>
                <a:spcPct val="90000"/>
              </a:lnSpc>
              <a:spcBef>
                <a:spcPct val="0"/>
              </a:spcBef>
              <a:spcAft>
                <a:spcPct val="0"/>
              </a:spcAft>
              <a:defRPr lang="en-US" sz="4000" b="0" i="1" kern="1200" dirty="0">
                <a:solidFill>
                  <a:schemeClr val="bg1"/>
                </a:solidFill>
                <a:latin typeface="+mj-lt"/>
                <a:ea typeface="+mj-ea"/>
                <a:cs typeface="+mj-cs"/>
                <a:sym typeface="Arial" pitchFamily="34" charset="0"/>
              </a:defRPr>
            </a:lvl1pPr>
          </a:lstStyle>
          <a:p>
            <a:r>
              <a:rPr lang="en-US" dirty="0" smtClean="0"/>
              <a:t>Segue Slide</a:t>
            </a:r>
            <a:endParaRPr lang="en-US" dirty="0"/>
          </a:p>
        </p:txBody>
      </p:sp>
      <p:sp>
        <p:nvSpPr>
          <p:cNvPr id="9"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591780092"/>
      </p:ext>
    </p:extLst>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897990746"/>
      </p:ext>
    </p:extLst>
  </p:cSld>
  <p:clrMapOvr>
    <a:masterClrMapping/>
  </p:clrMapOv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3952921"/>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
        <p:nvSpPr>
          <p:cNvPr id="4"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637485389"/>
      </p:ext>
    </p:extLst>
  </p:cSld>
  <p:clrMapOvr>
    <a:masterClrMapping/>
  </p:clrMapOv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
        <p:nvSpPr>
          <p:cNvPr id="6"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718158455"/>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572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573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356616"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
        <p:nvSpPr>
          <p:cNvPr id="5"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2152860045"/>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3DA649"/>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356616"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
        <p:nvSpPr>
          <p:cNvPr id="5"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3030513613"/>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303712829"/>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22640034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3"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379044519"/>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3"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292293179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sp>
        <p:nvSpPr>
          <p:cNvPr id="13" name="Title 1"/>
          <p:cNvSpPr txBox="1">
            <a:spLocks/>
          </p:cNvSpPr>
          <p:nvPr userDrawn="1"/>
        </p:nvSpPr>
        <p:spPr>
          <a:xfrm>
            <a:off x="2449068" y="2182395"/>
            <a:ext cx="4245864" cy="838200"/>
          </a:xfrm>
          <a:prstGeom prst="rect">
            <a:avLst/>
          </a:prstGeom>
        </p:spPr>
        <p:txBody>
          <a:bodyPr anchor="ctr"/>
          <a:lstStyle>
            <a:lvl1pPr marL="6251" indent="-6251" algn="l" rtl="0" eaLnBrk="0" fontAlgn="base" hangingPunct="0">
              <a:lnSpc>
                <a:spcPct val="90000"/>
              </a:lnSpc>
              <a:spcBef>
                <a:spcPct val="0"/>
              </a:spcBef>
              <a:spcAft>
                <a:spcPct val="0"/>
              </a:spcAft>
              <a:defRPr sz="2800" b="0">
                <a:solidFill>
                  <a:schemeClr val="accent1"/>
                </a:solidFill>
                <a:latin typeface="+mj-lt"/>
                <a:ea typeface="+mj-ea"/>
                <a:cs typeface="+mj-cs"/>
                <a:sym typeface="Arial" pitchFamily="34" charset="0"/>
              </a:defRPr>
            </a:lvl1pPr>
            <a:lvl2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pPr algn="ctr"/>
            <a:r>
              <a:rPr lang="en-US" sz="4000" i="1" dirty="0" smtClean="0">
                <a:solidFill>
                  <a:schemeClr val="bg1"/>
                </a:solidFill>
              </a:rPr>
              <a:t>Thank you</a:t>
            </a:r>
            <a:endParaRPr lang="en-US" sz="4000" i="1" dirty="0">
              <a:solidFill>
                <a:schemeClr val="bg1"/>
              </a:solidFill>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4413" y="4565591"/>
            <a:ext cx="1040237" cy="349520"/>
          </a:xfrm>
          <a:prstGeom prst="rect">
            <a:avLst/>
          </a:prstGeom>
        </p:spPr>
      </p:pic>
      <p:sp>
        <p:nvSpPr>
          <p:cNvPr id="8"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lang="en-US" smtClean="0"/>
              <a:pPr/>
              <a:t>‹#›</a:t>
            </a:fld>
            <a:endParaRPr lang="en-US" dirty="0"/>
          </a:p>
        </p:txBody>
      </p:sp>
      <p:sp>
        <p:nvSpPr>
          <p:cNvPr id="10" name="Rectangle 4"/>
          <p:cNvSpPr>
            <a:spLocks noChangeArrowheads="1"/>
          </p:cNvSpPr>
          <p:nvPr userDrawn="1"/>
        </p:nvSpPr>
        <p:spPr bwMode="ltGray">
          <a:xfrm>
            <a:off x="5985510" y="4731524"/>
            <a:ext cx="2472136" cy="154518"/>
          </a:xfrm>
          <a:prstGeom prst="rect">
            <a:avLst/>
          </a:prstGeom>
          <a:noFill/>
          <a:ln w="9525">
            <a:noFill/>
            <a:miter lim="800000"/>
            <a:headEnd/>
            <a:tailEnd/>
          </a:ln>
          <a:effectLst/>
        </p:spPr>
        <p:txBody>
          <a:bodyPr wrap="square" lIns="61586" tIns="30792" rIns="61586" bIns="30792" anchor="b">
            <a:spAutoFit/>
          </a:bodyPr>
          <a:lstStyle/>
          <a:p>
            <a:pPr marL="0" marR="0" indent="0" algn="r" defTabSz="610744" rtl="0" eaLnBrk="1" fontAlgn="auto" latinLnBrk="0" hangingPunct="1">
              <a:lnSpc>
                <a:spcPct val="100000"/>
              </a:lnSpc>
              <a:spcBef>
                <a:spcPts val="0"/>
              </a:spcBef>
              <a:spcAft>
                <a:spcPts val="0"/>
              </a:spcAft>
              <a:buClrTx/>
              <a:buSzTx/>
              <a:buFontTx/>
              <a:buNone/>
              <a:tabLst/>
              <a:defRPr/>
            </a:pPr>
            <a:r>
              <a:rPr lang="en-US" sz="600" dirty="0" smtClean="0">
                <a:solidFill>
                  <a:schemeClr val="bg1">
                    <a:alpha val="60000"/>
                  </a:schemeClr>
                </a:solidFill>
                <a:latin typeface="+mn-lt"/>
                <a:ea typeface="+mn-ea"/>
                <a:cs typeface="CiscoSans Thin"/>
              </a:rPr>
              <a:t>© 2015  </a:t>
            </a:r>
            <a:r>
              <a:rPr lang="en-US" sz="600" dirty="0">
                <a:solidFill>
                  <a:schemeClr val="bg1">
                    <a:alpha val="60000"/>
                  </a:schemeClr>
                </a:solidFill>
                <a:latin typeface="+mn-lt"/>
                <a:ea typeface="+mn-ea"/>
                <a:cs typeface="CiscoSans Thin"/>
              </a:rPr>
              <a:t>Cisco and/or its affiliates. All rights reserved.   Cisco </a:t>
            </a:r>
            <a:r>
              <a:rPr lang="en-US" sz="600" dirty="0" smtClean="0">
                <a:solidFill>
                  <a:schemeClr val="bg1">
                    <a:alpha val="60000"/>
                  </a:schemeClr>
                </a:solidFill>
                <a:latin typeface="+mn-lt"/>
                <a:ea typeface="+mn-ea"/>
                <a:cs typeface="CiscoSans Thin"/>
              </a:rPr>
              <a:t>Public</a:t>
            </a:r>
            <a:endParaRPr lang="en-US" sz="600" dirty="0">
              <a:solidFill>
                <a:schemeClr val="bg1">
                  <a:alpha val="60000"/>
                </a:schemeClr>
              </a:solidFill>
              <a:latin typeface="+mn-lt"/>
              <a:ea typeface="+mn-ea"/>
              <a:cs typeface="CiscoSans Thin"/>
            </a:endParaRPr>
          </a:p>
        </p:txBody>
      </p:sp>
      <p:sp>
        <p:nvSpPr>
          <p:cNvPr id="12" name="Rectangle 4"/>
          <p:cNvSpPr>
            <a:spLocks noChangeArrowheads="1"/>
          </p:cNvSpPr>
          <p:nvPr userDrawn="1"/>
        </p:nvSpPr>
        <p:spPr bwMode="ltGray">
          <a:xfrm>
            <a:off x="3561080" y="4731524"/>
            <a:ext cx="231013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r>
              <a:rPr lang="en-US" sz="600" kern="1200" noProof="0" smtClean="0">
                <a:solidFill>
                  <a:schemeClr val="bg1">
                    <a:alpha val="60000"/>
                  </a:schemeClr>
                </a:solidFill>
                <a:latin typeface="+mn-lt"/>
                <a:ea typeface="+mn-ea"/>
                <a:cs typeface="CiscoSans Thin"/>
              </a:rPr>
              <a:t>Presentation ID</a:t>
            </a:r>
            <a:endParaRPr lang="en-US" sz="600" kern="1200" noProof="0" dirty="0">
              <a:solidFill>
                <a:schemeClr val="bg1">
                  <a:alpha val="60000"/>
                </a:schemeClr>
              </a:solidFill>
              <a:latin typeface="+mn-lt"/>
              <a:ea typeface="+mn-ea"/>
              <a:cs typeface="CiscoSans Thin"/>
            </a:endParaRPr>
          </a:p>
        </p:txBody>
      </p:sp>
    </p:spTree>
    <p:extLst>
      <p:ext uri="{BB962C8B-B14F-4D97-AF65-F5344CB8AC3E}">
        <p14:creationId xmlns:p14="http://schemas.microsoft.com/office/powerpoint/2010/main" val="3592626679"/>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sp>
        <p:nvSpPr>
          <p:cNvPr id="13" name="Text Placeholder 3"/>
          <p:cNvSpPr>
            <a:spLocks noGrp="1"/>
          </p:cNvSpPr>
          <p:nvPr>
            <p:ph type="body" sz="quarter" idx="10" hasCustomPrompt="1"/>
          </p:nvPr>
        </p:nvSpPr>
        <p:spPr>
          <a:xfrm>
            <a:off x="303276" y="1347788"/>
            <a:ext cx="8277344" cy="2855608"/>
          </a:xfrm>
          <a:prstGeom prst="rect">
            <a:avLst/>
          </a:prstGeom>
        </p:spPr>
        <p:txBody>
          <a:bodyPr lIns="91420" tIns="45710" rIns="91420" bIns="45710">
            <a:noAutofit/>
          </a:bodyPr>
          <a:lstStyle>
            <a:lvl1pPr marL="280928" indent="-223792">
              <a:lnSpc>
                <a:spcPct val="95000"/>
              </a:lnSpc>
              <a:spcBef>
                <a:spcPts val="1110"/>
              </a:spcBef>
              <a:buClrTx/>
              <a:buSzPct val="80000"/>
              <a:buFont typeface="Arial"/>
              <a:buChar char="•"/>
              <a:defRPr sz="2000" b="0" i="0">
                <a:solidFill>
                  <a:schemeClr val="bg1"/>
                </a:solidFill>
                <a:latin typeface="+mn-lt"/>
                <a:cs typeface="CiscoSans ExtraLight"/>
              </a:defRPr>
            </a:lvl1pPr>
            <a:lvl2pPr marL="507895" indent="-215855">
              <a:lnSpc>
                <a:spcPct val="95000"/>
              </a:lnSpc>
              <a:spcBef>
                <a:spcPts val="450"/>
              </a:spcBef>
              <a:buClrTx/>
              <a:buSzPct val="80000"/>
              <a:buFont typeface="Arial"/>
              <a:buChar char="•"/>
              <a:defRPr sz="1800" b="0" i="0">
                <a:solidFill>
                  <a:schemeClr val="bg1"/>
                </a:solidFill>
                <a:latin typeface="+mn-lt"/>
                <a:cs typeface="CiscoSans ExtraLight"/>
              </a:defRPr>
            </a:lvl2pPr>
            <a:lvl3pPr marL="747558" indent="-171415">
              <a:buClrTx/>
              <a:buSzPct val="80000"/>
              <a:buFont typeface="Arial"/>
              <a:buChar char="•"/>
              <a:defRPr sz="1600" b="0" i="0">
                <a:solidFill>
                  <a:schemeClr val="bg1"/>
                </a:solidFill>
                <a:latin typeface="+mn-lt"/>
                <a:cs typeface="CiscoSans ExtraLight"/>
              </a:defRPr>
            </a:lvl3pPr>
            <a:lvl4pPr marL="911035" indent="-171415">
              <a:buClrTx/>
              <a:buSzPct val="80000"/>
              <a:buFont typeface="Arial"/>
              <a:buChar char="•"/>
              <a:defRPr sz="1400" b="0" i="0">
                <a:solidFill>
                  <a:schemeClr val="bg1"/>
                </a:solidFill>
                <a:latin typeface="+mn-lt"/>
                <a:cs typeface="CiscoSans ExtraLight"/>
              </a:defRPr>
            </a:lvl4pPr>
            <a:lvl5pPr marL="1082450" indent="-168240">
              <a:buClrTx/>
              <a:buSzPct val="80000"/>
              <a:buFont typeface="Arial"/>
              <a:buChar char="•"/>
              <a:defRPr sz="1200" b="0" i="0">
                <a:solidFill>
                  <a:schemeClr val="bg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Title Placeholder 5"/>
          <p:cNvSpPr>
            <a:spLocks noGrp="1"/>
          </p:cNvSpPr>
          <p:nvPr>
            <p:ph type="title"/>
          </p:nvPr>
        </p:nvSpPr>
        <p:spPr bwMode="auto">
          <a:xfrm>
            <a:off x="35661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a:solidFill>
                  <a:srgbClr val="FFFFFF"/>
                </a:solidFill>
              </a:defRPr>
            </a:lvl1pPr>
          </a:lstStyle>
          <a:p>
            <a:pPr lvl="0"/>
            <a:r>
              <a:rPr lang="en-US" smtClean="0"/>
              <a:t>Click to edit Master title style</a:t>
            </a:r>
            <a:endParaRPr lang="en-GB" dirty="0"/>
          </a:p>
        </p:txBody>
      </p:sp>
      <p:sp>
        <p:nvSpPr>
          <p:cNvPr id="10"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481691260"/>
      </p:ext>
    </p:extLst>
  </p:cSld>
  <p:clrMapOvr>
    <a:masterClrMapping/>
  </p:clrMapOv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pic>
        <p:nvPicPr>
          <p:cNvPr id="20" name="Picture 19" descr="pref_1-line_logo+tagline-rt-white-CMYK.ai"/>
          <p:cNvPicPr>
            <a:picLocks noChangeAspect="1"/>
          </p:cNvPicPr>
          <p:nvPr userDrawn="1"/>
        </p:nvPicPr>
        <p:blipFill rotWithShape="1">
          <a:blip r:embed="rId3">
            <a:extLst>
              <a:ext uri="{28A0092B-C50C-407E-A947-70E740481C1C}">
                <a14:useLocalDpi xmlns:a14="http://schemas.microsoft.com/office/drawing/2010/main"/>
              </a:ext>
            </a:extLst>
          </a:blip>
          <a:srcRect r="58633"/>
          <a:stretch/>
        </p:blipFill>
        <p:spPr bwMode="auto">
          <a:xfrm>
            <a:off x="2110266" y="1704940"/>
            <a:ext cx="3623641"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39905297"/>
      </p:ext>
    </p:extLst>
  </p:cSld>
  <p:clrMapOvr>
    <a:masterClrMapping/>
  </p:clrMapOv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19" y="324161"/>
            <a:ext cx="8588861" cy="628650"/>
          </a:xfrm>
        </p:spPr>
        <p:txBody>
          <a:bodyPr/>
          <a:lstStyle>
            <a:lvl1pPr algn="l" defTabSz="685790" rtl="0" eaLnBrk="1" latinLnBrk="0" hangingPunct="1">
              <a:lnSpc>
                <a:spcPct val="80000"/>
              </a:lnSpc>
              <a:spcBef>
                <a:spcPct val="0"/>
              </a:spcBef>
              <a:buNone/>
              <a:defRPr lang="en-US" sz="2700" b="0" kern="1200" spc="-75" baseline="0" dirty="0">
                <a:gradFill>
                  <a:gsLst>
                    <a:gs pos="0">
                      <a:schemeClr val="tx1"/>
                    </a:gs>
                    <a:gs pos="44000">
                      <a:srgbClr val="01BBBB"/>
                    </a:gs>
                    <a:gs pos="100000">
                      <a:schemeClr val="accent4"/>
                    </a:gs>
                  </a:gsLst>
                  <a:lin ang="4800000" scaled="0"/>
                </a:gradFill>
                <a:latin typeface="CiscoSans" pitchFamily="34" charset="0"/>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9714" y="1081031"/>
            <a:ext cx="8578850" cy="3395741"/>
          </a:xfrm>
        </p:spPr>
        <p:txBody>
          <a:bodyPr>
            <a:noAutofit/>
          </a:bodyPr>
          <a:lstStyle>
            <a:lvl1pPr>
              <a:lnSpc>
                <a:spcPct val="95000"/>
              </a:lnSpc>
              <a:spcBef>
                <a:spcPts val="1109"/>
              </a:spcBef>
              <a:defRPr sz="1700" b="0">
                <a:solidFill>
                  <a:srgbClr val="435153"/>
                </a:solidFill>
                <a:latin typeface="CiscoSans" pitchFamily="34" charset="0"/>
              </a:defRPr>
            </a:lvl1pPr>
            <a:lvl2pPr>
              <a:lnSpc>
                <a:spcPct val="95000"/>
              </a:lnSpc>
              <a:spcBef>
                <a:spcPts val="450"/>
              </a:spcBef>
              <a:defRPr b="0">
                <a:solidFill>
                  <a:srgbClr val="435153"/>
                </a:solidFill>
                <a:latin typeface="CiscoSans" pitchFamily="34" charset="0"/>
              </a:defRPr>
            </a:lvl2pPr>
            <a:lvl3pPr>
              <a:defRPr b="0">
                <a:solidFill>
                  <a:srgbClr val="435153"/>
                </a:solidFill>
                <a:latin typeface="CiscoSans" pitchFamily="34" charset="0"/>
              </a:defRPr>
            </a:lvl3pPr>
            <a:lvl4pPr>
              <a:defRPr b="0">
                <a:solidFill>
                  <a:srgbClr val="435153"/>
                </a:solidFill>
                <a:latin typeface="CiscoSans" pitchFamily="34" charset="0"/>
              </a:defRPr>
            </a:lvl4pPr>
            <a:lvl5pPr>
              <a:defRPr b="0">
                <a:solidFill>
                  <a:srgbClr val="435153"/>
                </a:solidFill>
                <a:latin typeface="CiscoSan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420069761"/>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6775704" y="4960085"/>
            <a:ext cx="1714500" cy="171450"/>
          </a:xfrm>
          <a:prstGeom prst="rect">
            <a:avLst/>
          </a:prstGeom>
        </p:spPr>
        <p:txBody>
          <a:bodyPr vert="horz" lIns="68580" tIns="34290" rIns="68580" bIns="34290" rtlCol="0" anchor="ctr"/>
          <a:lstStyle>
            <a:lvl1pPr marL="0" marR="0" indent="0" algn="r" defTabSz="685800" rtl="0" eaLnBrk="1" fontAlgn="auto" latinLnBrk="0" hangingPunct="1">
              <a:lnSpc>
                <a:spcPct val="100000"/>
              </a:lnSpc>
              <a:spcBef>
                <a:spcPts val="0"/>
              </a:spcBef>
              <a:spcAft>
                <a:spcPts val="0"/>
              </a:spcAft>
              <a:buClrTx/>
              <a:buSzTx/>
              <a:buFontTx/>
              <a:buNone/>
              <a:tabLst/>
              <a:defRPr sz="500">
                <a:solidFill>
                  <a:schemeClr val="tx1">
                    <a:tint val="75000"/>
                  </a:schemeClr>
                </a:solidFill>
                <a:latin typeface="CiscoSans ExtraLight" panose="020B0303020201020303" pitchFamily="34" charset="0"/>
              </a:defRPr>
            </a:lvl1pPr>
          </a:lstStyle>
          <a:p>
            <a:endParaRPr lang="en-US" dirty="0">
              <a:solidFill>
                <a:prstClr val="black">
                  <a:tint val="75000"/>
                </a:prstClr>
              </a:solidFill>
            </a:endParaRPr>
          </a:p>
        </p:txBody>
      </p:sp>
      <p:sp>
        <p:nvSpPr>
          <p:cNvPr id="4"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4003461727"/>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defTabSz="685862" rtl="0" eaLnBrk="1" latinLnBrk="0" hangingPunct="1">
              <a:lnSpc>
                <a:spcPct val="80000"/>
              </a:lnSpc>
              <a:spcBef>
                <a:spcPct val="0"/>
              </a:spcBef>
              <a:buNone/>
              <a:defRPr lang="en-US" sz="2500" b="0" kern="1200" spc="0" baseline="0" dirty="0">
                <a:gradFill flip="none" rotWithShape="1">
                  <a:gsLst>
                    <a:gs pos="0">
                      <a:srgbClr val="32BEBD"/>
                    </a:gs>
                    <a:gs pos="100000">
                      <a:srgbClr val="3366FF"/>
                    </a:gs>
                  </a:gsLst>
                  <a:lin ang="0" scaled="1"/>
                  <a:tileRect/>
                </a:gradFill>
                <a:latin typeface="+mj-lt"/>
                <a:ea typeface="+mj-ea"/>
                <a:cs typeface="CiscoSans"/>
              </a:defRPr>
            </a:lvl1pPr>
          </a:lstStyle>
          <a:p>
            <a:r>
              <a:rPr lang="en-US" dirty="0" smtClean="0"/>
              <a:t>Bullet Title Goes Here</a:t>
            </a:r>
            <a:endParaRPr lang="en-US" dirty="0"/>
          </a:p>
        </p:txBody>
      </p:sp>
      <p:sp>
        <p:nvSpPr>
          <p:cNvPr id="4"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2210408577"/>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endParaRPr lang="en-US" dirty="0"/>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5" name="Rectangle 4" descr="ToolsToo_PS"/>
          <p:cNvSpPr>
            <a:spLocks noChangeAspect="1"/>
          </p:cNvSpPr>
          <p:nvPr userDrawn="1"/>
        </p:nvSpPr>
        <p:spPr>
          <a:xfrm>
            <a:off x="3047934" y="448156"/>
            <a:ext cx="3048132" cy="4695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bg1"/>
              </a:solidFill>
            </a:endParaRPr>
          </a:p>
        </p:txBody>
      </p:sp>
      <p:sp>
        <p:nvSpPr>
          <p:cNvPr id="6"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5849020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Bullet_Title only">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298938" y="4546600"/>
            <a:ext cx="8412480" cy="207749"/>
          </a:xfrm>
        </p:spPr>
        <p:txBody>
          <a:bodyPr vert="horz" wrap="square" lIns="0" tIns="45703" rIns="0" bIns="45703" rtlCol="0" anchor="b" anchorCtr="0">
            <a:noAutofit/>
          </a:bodyPr>
          <a:lstStyle>
            <a:lvl1pPr marL="0" indent="0" algn="l" defTabSz="804578">
              <a:lnSpc>
                <a:spcPct val="90000"/>
              </a:lnSpc>
              <a:spcBef>
                <a:spcPct val="50000"/>
              </a:spcBef>
              <a:buNone/>
              <a:tabLst/>
              <a:defRPr lang="en-US" sz="1200" kern="1200" dirty="0" smtClean="0">
                <a:solidFill>
                  <a:srgbClr val="3E4A4C"/>
                </a:solidFill>
                <a:latin typeface="CiscoSansTT ExtraLight" pitchFamily="34" charset="0"/>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marL="228522" lvl="0" indent="-228522" algn="l" defTabSz="804578"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
        <p:nvSpPr>
          <p:cNvPr id="5" name="Title Placeholder 1"/>
          <p:cNvSpPr>
            <a:spLocks noGrp="1"/>
          </p:cNvSpPr>
          <p:nvPr>
            <p:ph type="title"/>
          </p:nvPr>
        </p:nvSpPr>
        <p:spPr>
          <a:xfrm>
            <a:off x="320040" y="438912"/>
            <a:ext cx="8580924" cy="704088"/>
          </a:xfrm>
          <a:prstGeom prst="rect">
            <a:avLst/>
          </a:prstGeom>
        </p:spPr>
        <p:txBody>
          <a:bodyPr vert="horz" lIns="61724" tIns="34292" rIns="61724" bIns="34292" rtlCol="0" anchor="t" anchorCtr="0">
            <a:noAutofit/>
          </a:bodyPr>
          <a:lstStyle/>
          <a:p>
            <a:r>
              <a:rPr lang="en-US" dirty="0" smtClean="0"/>
              <a:t>Slide Title Goes Here</a:t>
            </a:r>
            <a:endParaRPr lang="en-US" dirty="0"/>
          </a:p>
        </p:txBody>
      </p:sp>
      <p:sp>
        <p:nvSpPr>
          <p:cNvPr id="7" name="Text Placeholder 6"/>
          <p:cNvSpPr>
            <a:spLocks noGrp="1"/>
          </p:cNvSpPr>
          <p:nvPr>
            <p:ph type="body" sz="quarter" idx="12"/>
          </p:nvPr>
        </p:nvSpPr>
        <p:spPr>
          <a:xfrm>
            <a:off x="325440" y="1301751"/>
            <a:ext cx="8607425" cy="3041650"/>
          </a:xfrm>
        </p:spPr>
        <p:txBody>
          <a:bodyPr/>
          <a:lstStyle>
            <a:lvl1pPr>
              <a:buClr>
                <a:srgbClr val="00267F"/>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3147383501"/>
      </p:ext>
    </p:extLst>
  </p:cSld>
  <p:clrMapOvr>
    <a:masterClrMapping/>
  </p:clrMapOvr>
  <p:transition>
    <p:wipe dir="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298938" y="4546600"/>
            <a:ext cx="8412480" cy="207749"/>
          </a:xfrm>
        </p:spPr>
        <p:txBody>
          <a:bodyPr vert="horz" wrap="square" lIns="0" tIns="45701" rIns="0" bIns="45701" rtlCol="0" anchor="b" anchorCtr="0">
            <a:noAutofit/>
          </a:bodyPr>
          <a:lstStyle>
            <a:lvl1pPr marL="0" indent="0" algn="l" defTabSz="804545">
              <a:lnSpc>
                <a:spcPct val="90000"/>
              </a:lnSpc>
              <a:spcBef>
                <a:spcPct val="50000"/>
              </a:spcBef>
              <a:buNone/>
              <a:tabLst/>
              <a:defRPr lang="en-US" sz="1200" kern="1200" dirty="0" smtClean="0">
                <a:solidFill>
                  <a:srgbClr val="3E4A4C"/>
                </a:solidFill>
                <a:latin typeface="CiscoSansTT ExtraLight" pitchFamily="34" charset="0"/>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marL="228513" lvl="0" indent="-228513" algn="l" defTabSz="804545"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
        <p:nvSpPr>
          <p:cNvPr id="5" name="Title Placeholder 1"/>
          <p:cNvSpPr>
            <a:spLocks noGrp="1"/>
          </p:cNvSpPr>
          <p:nvPr>
            <p:ph type="title"/>
          </p:nvPr>
        </p:nvSpPr>
        <p:spPr>
          <a:xfrm>
            <a:off x="320041" y="438912"/>
            <a:ext cx="8580924" cy="704088"/>
          </a:xfrm>
          <a:prstGeom prst="rect">
            <a:avLst/>
          </a:prstGeom>
        </p:spPr>
        <p:txBody>
          <a:bodyPr vert="horz" lIns="61721" tIns="34291" rIns="61721" bIns="34291" rtlCol="0" anchor="t" anchorCtr="0">
            <a:noAutofit/>
          </a:bodyPr>
          <a:lstStyle/>
          <a:p>
            <a:r>
              <a:rPr lang="en-US" dirty="0" smtClean="0"/>
              <a:t>Slide Title Goes Here</a:t>
            </a:r>
            <a:endParaRPr lang="en-US" dirty="0"/>
          </a:p>
        </p:txBody>
      </p:sp>
      <p:sp>
        <p:nvSpPr>
          <p:cNvPr id="4"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2351168907"/>
      </p:ext>
    </p:extLst>
  </p:cSld>
  <p:clrMapOvr>
    <a:masterClrMapping/>
  </p:clrMapOvr>
  <p:transition>
    <p:wipe dir="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Bullet_Title only">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298938" y="4546600"/>
            <a:ext cx="8412480" cy="207749"/>
          </a:xfrm>
        </p:spPr>
        <p:txBody>
          <a:bodyPr vert="horz" wrap="square" lIns="0" tIns="45701" rIns="0" bIns="45701" rtlCol="0" anchor="b" anchorCtr="0">
            <a:noAutofit/>
          </a:bodyPr>
          <a:lstStyle>
            <a:lvl1pPr marL="0" indent="0" algn="l" defTabSz="804545">
              <a:lnSpc>
                <a:spcPct val="90000"/>
              </a:lnSpc>
              <a:spcBef>
                <a:spcPct val="50000"/>
              </a:spcBef>
              <a:buNone/>
              <a:tabLst/>
              <a:defRPr lang="en-US" sz="1200" kern="1200" dirty="0" smtClean="0">
                <a:solidFill>
                  <a:srgbClr val="3E4A4C"/>
                </a:solidFill>
                <a:latin typeface="CiscoSansTT ExtraLight" pitchFamily="34" charset="0"/>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marL="228513" lvl="0" indent="-228513" algn="l" defTabSz="804545"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
        <p:nvSpPr>
          <p:cNvPr id="5" name="Title Placeholder 1"/>
          <p:cNvSpPr>
            <a:spLocks noGrp="1"/>
          </p:cNvSpPr>
          <p:nvPr>
            <p:ph type="title"/>
          </p:nvPr>
        </p:nvSpPr>
        <p:spPr>
          <a:xfrm>
            <a:off x="320041" y="438912"/>
            <a:ext cx="8580924" cy="704088"/>
          </a:xfrm>
          <a:prstGeom prst="rect">
            <a:avLst/>
          </a:prstGeom>
        </p:spPr>
        <p:txBody>
          <a:bodyPr vert="horz" lIns="61721" tIns="34291" rIns="61721" bIns="34291" rtlCol="0" anchor="t" anchorCtr="0">
            <a:noAutofit/>
          </a:bodyPr>
          <a:lstStyle/>
          <a:p>
            <a:r>
              <a:rPr lang="en-US" dirty="0" smtClean="0"/>
              <a:t>Slide Title Goes Here</a:t>
            </a:r>
            <a:endParaRPr lang="en-US" dirty="0"/>
          </a:p>
        </p:txBody>
      </p:sp>
      <p:sp>
        <p:nvSpPr>
          <p:cNvPr id="4"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066806597"/>
      </p:ext>
    </p:extLst>
  </p:cSld>
  <p:clrMapOvr>
    <a:masterClrMapping/>
  </p:clrMapOvr>
  <p:transition>
    <p:wipe dir="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298938" y="4546600"/>
            <a:ext cx="8412480" cy="207749"/>
          </a:xfrm>
        </p:spPr>
        <p:txBody>
          <a:bodyPr vert="horz" wrap="square" lIns="0" tIns="45701" rIns="0" bIns="45701" rtlCol="0" anchor="b" anchorCtr="0">
            <a:noAutofit/>
          </a:bodyPr>
          <a:lstStyle>
            <a:lvl1pPr marL="0" indent="0" algn="l" defTabSz="804545">
              <a:lnSpc>
                <a:spcPct val="90000"/>
              </a:lnSpc>
              <a:spcBef>
                <a:spcPct val="50000"/>
              </a:spcBef>
              <a:buNone/>
              <a:tabLst/>
              <a:defRPr lang="en-US" sz="1200" kern="1200" dirty="0" smtClean="0">
                <a:solidFill>
                  <a:srgbClr val="3E4A4C"/>
                </a:solidFill>
                <a:latin typeface="CiscoSansTT ExtraLight" pitchFamily="34" charset="0"/>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marL="228513" lvl="0" indent="-228513" algn="l" defTabSz="804545"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
        <p:nvSpPr>
          <p:cNvPr id="5" name="Title Placeholder 1"/>
          <p:cNvSpPr>
            <a:spLocks noGrp="1"/>
          </p:cNvSpPr>
          <p:nvPr>
            <p:ph type="title"/>
          </p:nvPr>
        </p:nvSpPr>
        <p:spPr>
          <a:xfrm>
            <a:off x="320041" y="438912"/>
            <a:ext cx="8580924" cy="704088"/>
          </a:xfrm>
          <a:prstGeom prst="rect">
            <a:avLst/>
          </a:prstGeom>
        </p:spPr>
        <p:txBody>
          <a:bodyPr vert="horz" lIns="61721" tIns="34291" rIns="61721" bIns="34291" rtlCol="0" anchor="t" anchorCtr="0">
            <a:noAutofit/>
          </a:bodyPr>
          <a:lstStyle/>
          <a:p>
            <a:r>
              <a:rPr lang="en-US" dirty="0" smtClean="0"/>
              <a:t>Slide Title Goes Here</a:t>
            </a:r>
            <a:endParaRPr lang="en-US" dirty="0"/>
          </a:p>
        </p:txBody>
      </p:sp>
      <p:sp>
        <p:nvSpPr>
          <p:cNvPr id="4"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489957314"/>
      </p:ext>
    </p:extLst>
  </p:cSld>
  <p:clrMapOvr>
    <a:masterClrMapping/>
  </p:clrMapOvr>
  <p:transition>
    <p:wipe dir="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291198315"/>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2925" y="218947"/>
            <a:ext cx="8513064" cy="765432"/>
          </a:xfrm>
        </p:spPr>
        <p:txBody>
          <a:bodyPr/>
          <a:lstStyle>
            <a:lvl1pPr>
              <a:defRPr baseline="0"/>
            </a:lvl1pPr>
          </a:lstStyle>
          <a:p>
            <a:r>
              <a:rPr lang="en-US" smtClean="0"/>
              <a:t>Click to edit Master title style</a:t>
            </a:r>
            <a:endParaRPr lang="en-US" dirty="0"/>
          </a:p>
        </p:txBody>
      </p:sp>
      <p:sp>
        <p:nvSpPr>
          <p:cNvPr id="5" name="Content Placeholder 4"/>
          <p:cNvSpPr>
            <a:spLocks noGrp="1"/>
          </p:cNvSpPr>
          <p:nvPr>
            <p:ph sz="quarter" idx="11"/>
          </p:nvPr>
        </p:nvSpPr>
        <p:spPr>
          <a:xfrm>
            <a:off x="352925" y="1077913"/>
            <a:ext cx="8513064" cy="3398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2879826608"/>
      </p:ext>
    </p:extLst>
  </p:cSld>
  <p:clrMapOvr>
    <a:masterClrMapping/>
  </p:clrMapOvr>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3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5" y="324161"/>
            <a:ext cx="8588861" cy="62865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3"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2131872961"/>
      </p:ext>
    </p:extLst>
  </p:cSld>
  <p:clrMapOvr>
    <a:masterClrMapping/>
  </p:clrMapOvr>
  <p:transition>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164376291"/>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6" y="384048"/>
            <a:ext cx="8513064" cy="434974"/>
          </a:xfrm>
        </p:spPr>
        <p:txBody>
          <a:bodyPr/>
          <a:lstStyle>
            <a:lvl1pPr>
              <a:defRPr baseline="0">
                <a:solidFill>
                  <a:schemeClr val="tx1"/>
                </a:solidFill>
              </a:defRPr>
            </a:lvl1pPr>
          </a:lstStyle>
          <a:p>
            <a:r>
              <a:rPr lang="en-US" dirty="0" smtClean="0"/>
              <a:t>Slide Title</a:t>
            </a:r>
            <a:endParaRPr lang="en-US" dirty="0"/>
          </a:p>
        </p:txBody>
      </p:sp>
      <p:sp>
        <p:nvSpPr>
          <p:cNvPr id="6" name="Text Placeholder 5"/>
          <p:cNvSpPr>
            <a:spLocks noGrp="1"/>
          </p:cNvSpPr>
          <p:nvPr>
            <p:ph type="body" sz="quarter" idx="12"/>
          </p:nvPr>
        </p:nvSpPr>
        <p:spPr>
          <a:xfrm>
            <a:off x="356616" y="822960"/>
            <a:ext cx="8513064" cy="381000"/>
          </a:xfrm>
        </p:spPr>
        <p:txBody>
          <a:bodyPr/>
          <a:lstStyle>
            <a:lvl1pPr marL="1785" indent="0">
              <a:buNone/>
              <a:defRPr>
                <a:solidFill>
                  <a:schemeClr val="tx1"/>
                </a:solidFill>
              </a:defRPr>
            </a:lvl1pPr>
          </a:lstStyle>
          <a:p>
            <a:pPr lvl="0"/>
            <a:r>
              <a:rPr lang="en-US" smtClean="0"/>
              <a:t>Click to edit Master text styles</a:t>
            </a:r>
          </a:p>
        </p:txBody>
      </p:sp>
      <p:sp>
        <p:nvSpPr>
          <p:cNvPr id="4"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2066786855"/>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gue Vide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1036"/>
            <a:ext cx="9144000" cy="2281428"/>
          </a:xfrm>
          <a:prstGeom prst="rect">
            <a:avLst/>
          </a:prstGeom>
        </p:spPr>
      </p:pic>
      <p:sp>
        <p:nvSpPr>
          <p:cNvPr id="13" name="Title 7"/>
          <p:cNvSpPr>
            <a:spLocks noGrp="1"/>
          </p:cNvSpPr>
          <p:nvPr>
            <p:ph type="title" hasCustomPrompt="1"/>
          </p:nvPr>
        </p:nvSpPr>
        <p:spPr bwMode="white">
          <a:xfrm>
            <a:off x="2950464" y="2094420"/>
            <a:ext cx="5779184" cy="1014149"/>
          </a:xfrm>
        </p:spPr>
        <p:txBody>
          <a:bodyPr anchor="ctr" anchorCtr="0"/>
          <a:lstStyle>
            <a:lvl1pPr algn="ctr">
              <a:defRPr lang="en-US" sz="4000" b="0" i="1" kern="1200" dirty="0">
                <a:solidFill>
                  <a:schemeClr val="bg1"/>
                </a:solidFill>
                <a:latin typeface="+mj-lt"/>
                <a:ea typeface="+mj-ea"/>
                <a:cs typeface="+mj-cs"/>
                <a:sym typeface="Arial" pitchFamily="34" charset="0"/>
              </a:defRPr>
            </a:lvl1pPr>
          </a:lstStyle>
          <a:p>
            <a:r>
              <a:rPr lang="en-US" dirty="0" smtClean="0"/>
              <a:t>Click to Edit Video Title Slide</a:t>
            </a:r>
            <a:endParaRPr lang="en-US" dirty="0"/>
          </a:p>
        </p:txBody>
      </p:sp>
      <p:sp>
        <p:nvSpPr>
          <p:cNvPr id="5"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160488398"/>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gue Dem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1036"/>
            <a:ext cx="9144000" cy="2281428"/>
          </a:xfrm>
          <a:prstGeom prst="rect">
            <a:avLst/>
          </a:prstGeom>
        </p:spPr>
      </p:pic>
      <p:sp>
        <p:nvSpPr>
          <p:cNvPr id="13" name="Title 7"/>
          <p:cNvSpPr>
            <a:spLocks noGrp="1"/>
          </p:cNvSpPr>
          <p:nvPr>
            <p:ph type="title" hasCustomPrompt="1"/>
          </p:nvPr>
        </p:nvSpPr>
        <p:spPr bwMode="white">
          <a:xfrm>
            <a:off x="2950464" y="2094420"/>
            <a:ext cx="5780620" cy="1014149"/>
          </a:xfrm>
        </p:spPr>
        <p:txBody>
          <a:bodyPr anchor="ctr" anchorCtr="0"/>
          <a:lstStyle>
            <a:lvl1pPr algn="ctr">
              <a:defRPr lang="en-US" sz="4000" b="0" i="1" kern="1200" dirty="0">
                <a:solidFill>
                  <a:schemeClr val="bg1"/>
                </a:solidFill>
                <a:latin typeface="+mj-lt"/>
                <a:ea typeface="+mj-ea"/>
                <a:cs typeface="+mj-cs"/>
                <a:sym typeface="Arial" pitchFamily="34" charset="0"/>
              </a:defRPr>
            </a:lvl1pPr>
          </a:lstStyle>
          <a:p>
            <a:r>
              <a:rPr lang="en-US" dirty="0" smtClean="0"/>
              <a:t>Click to Edit Demo Title Slide</a:t>
            </a:r>
            <a:endParaRPr lang="en-US" dirty="0"/>
          </a:p>
        </p:txBody>
      </p:sp>
      <p:sp>
        <p:nvSpPr>
          <p:cNvPr id="7"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2057671278"/>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6616" y="217715"/>
            <a:ext cx="8513064" cy="765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smtClean="0">
                <a:sym typeface="Arial" pitchFamily="34" charset="0"/>
              </a:rPr>
              <a:t>Slide Title</a:t>
            </a:r>
          </a:p>
        </p:txBody>
      </p:sp>
      <p:sp>
        <p:nvSpPr>
          <p:cNvPr id="1027" name="Rectangle 3"/>
          <p:cNvSpPr>
            <a:spLocks noGrp="1" noChangeArrowheads="1"/>
          </p:cNvSpPr>
          <p:nvPr>
            <p:ph type="body" idx="1"/>
          </p:nvPr>
        </p:nvSpPr>
        <p:spPr bwMode="auto">
          <a:xfrm>
            <a:off x="356616" y="1079426"/>
            <a:ext cx="8513064" cy="330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sym typeface="Arial" pitchFamily="34" charset="0"/>
              </a:rPr>
              <a:t>Click to edit Master text styles</a:t>
            </a:r>
          </a:p>
          <a:p>
            <a:pPr lvl="1"/>
            <a:r>
              <a:rPr lang="en-US" dirty="0" smtClean="0">
                <a:sym typeface="Arial" pitchFamily="34" charset="0"/>
              </a:rPr>
              <a:t>Second level</a:t>
            </a:r>
          </a:p>
          <a:p>
            <a:pPr lvl="2"/>
            <a:r>
              <a:rPr lang="en-US" dirty="0" smtClean="0">
                <a:sym typeface="Arial" pitchFamily="34" charset="0"/>
              </a:rPr>
              <a:t>Third level</a:t>
            </a:r>
          </a:p>
          <a:p>
            <a:pPr lvl="3"/>
            <a:r>
              <a:rPr lang="en-US" dirty="0" smtClean="0">
                <a:sym typeface="Arial" pitchFamily="34" charset="0"/>
              </a:rPr>
              <a:t>Fourth level</a:t>
            </a:r>
          </a:p>
        </p:txBody>
      </p:sp>
      <p:sp>
        <p:nvSpPr>
          <p:cNvPr id="2"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773870100"/>
      </p:ext>
    </p:extLst>
  </p:cSld>
  <p:clrMap bg1="lt1" tx1="dk1" bg2="lt2" tx2="dk2" accent1="accent1" accent2="accent2" accent3="accent3" accent4="accent4" accent5="accent5" accent6="accent6" hlink="hlink" folHlink="folHlink"/>
  <p:sldLayoutIdLst>
    <p:sldLayoutId id="2147483940" r:id="rId1"/>
    <p:sldLayoutId id="2147483933" r:id="rId2"/>
    <p:sldLayoutId id="2147483934" r:id="rId3"/>
    <p:sldLayoutId id="2147483935" r:id="rId4"/>
    <p:sldLayoutId id="2147483984" r:id="rId5"/>
    <p:sldLayoutId id="2147483976" r:id="rId6"/>
    <p:sldLayoutId id="2147483977" r:id="rId7"/>
    <p:sldLayoutId id="2147483936" r:id="rId8"/>
    <p:sldLayoutId id="2147483937" r:id="rId9"/>
    <p:sldLayoutId id="2147483943" r:id="rId10"/>
    <p:sldLayoutId id="2147483945" r:id="rId11"/>
    <p:sldLayoutId id="2147483946" r:id="rId12"/>
    <p:sldLayoutId id="2147483947" r:id="rId13"/>
    <p:sldLayoutId id="2147483948" r:id="rId14"/>
    <p:sldLayoutId id="2147483950" r:id="rId15"/>
    <p:sldLayoutId id="2147483951" r:id="rId16"/>
    <p:sldLayoutId id="2147483952" r:id="rId17"/>
    <p:sldLayoutId id="2147483953" r:id="rId18"/>
    <p:sldLayoutId id="2147483954" r:id="rId19"/>
    <p:sldLayoutId id="2147483955" r:id="rId20"/>
    <p:sldLayoutId id="2147483956" r:id="rId21"/>
    <p:sldLayoutId id="2147483958" r:id="rId22"/>
    <p:sldLayoutId id="2147483959" r:id="rId23"/>
    <p:sldLayoutId id="2147483960" r:id="rId24"/>
    <p:sldLayoutId id="2147483961" r:id="rId25"/>
    <p:sldLayoutId id="2147483962" r:id="rId26"/>
    <p:sldLayoutId id="2147483963" r:id="rId27"/>
    <p:sldLayoutId id="2147483964" r:id="rId28"/>
    <p:sldLayoutId id="2147483965" r:id="rId29"/>
    <p:sldLayoutId id="2147483966" r:id="rId30"/>
    <p:sldLayoutId id="2147483967" r:id="rId31"/>
    <p:sldLayoutId id="2147483968" r:id="rId32"/>
    <p:sldLayoutId id="2147483969" r:id="rId33"/>
    <p:sldLayoutId id="2147483970" r:id="rId34"/>
    <p:sldLayoutId id="2147483971" r:id="rId35"/>
    <p:sldLayoutId id="2147483972" r:id="rId36"/>
    <p:sldLayoutId id="2147483973" r:id="rId37"/>
    <p:sldLayoutId id="2147483974" r:id="rId38"/>
    <p:sldLayoutId id="2147483941" r:id="rId39"/>
    <p:sldLayoutId id="2147483942" r:id="rId40"/>
    <p:sldLayoutId id="2147483985" r:id="rId41"/>
    <p:sldLayoutId id="2147483986" r:id="rId42"/>
    <p:sldLayoutId id="2147483987" r:id="rId43"/>
    <p:sldLayoutId id="2147483988" r:id="rId44"/>
    <p:sldLayoutId id="2147483990" r:id="rId45"/>
    <p:sldLayoutId id="2147483991" r:id="rId46"/>
    <p:sldLayoutId id="2147483992" r:id="rId47"/>
    <p:sldLayoutId id="2147483993" r:id="rId48"/>
    <p:sldLayoutId id="2147483994" r:id="rId49"/>
    <p:sldLayoutId id="2147483995" r:id="rId50"/>
  </p:sldLayoutIdLst>
  <p:transition/>
  <p:timing>
    <p:tnLst>
      <p:par>
        <p:cTn id="1" dur="indefinite" restart="never" nodeType="tmRoot"/>
      </p:par>
    </p:tnLst>
  </p:timing>
  <p:hf hdr="0" ftr="0" dt="0"/>
  <p:txStyles>
    <p:titleStyle>
      <a:lvl1pPr marL="6251" indent="-6251" algn="l" rtl="0" eaLnBrk="1" fontAlgn="base" hangingPunct="1">
        <a:lnSpc>
          <a:spcPct val="90000"/>
        </a:lnSpc>
        <a:spcBef>
          <a:spcPct val="0"/>
        </a:spcBef>
        <a:spcAft>
          <a:spcPct val="0"/>
        </a:spcAft>
        <a:defRPr lang="en-US" sz="2800" b="0" kern="1200" dirty="0" smtClean="0">
          <a:solidFill>
            <a:schemeClr val="tx1"/>
          </a:solidFill>
          <a:latin typeface="+mj-lt"/>
          <a:ea typeface="+mj-ea"/>
          <a:cs typeface="+mj-cs"/>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257175" rtl="0" eaLnBrk="1" latinLnBrk="0" hangingPunct="1">
        <a:defRPr sz="1000" kern="1200">
          <a:solidFill>
            <a:schemeClr val="tx1"/>
          </a:solidFill>
          <a:latin typeface="+mn-lt"/>
          <a:ea typeface="+mn-ea"/>
          <a:cs typeface="+mn-cs"/>
        </a:defRPr>
      </a:lvl1pPr>
      <a:lvl2pPr marL="257175" algn="l" defTabSz="257175" rtl="0" eaLnBrk="1" latinLnBrk="0" hangingPunct="1">
        <a:defRPr sz="1000" kern="1200">
          <a:solidFill>
            <a:schemeClr val="tx1"/>
          </a:solidFill>
          <a:latin typeface="+mn-lt"/>
          <a:ea typeface="+mn-ea"/>
          <a:cs typeface="+mn-cs"/>
        </a:defRPr>
      </a:lvl2pPr>
      <a:lvl3pPr marL="514350" algn="l" defTabSz="257175" rtl="0" eaLnBrk="1" latinLnBrk="0" hangingPunct="1">
        <a:defRPr sz="1000" kern="1200">
          <a:solidFill>
            <a:schemeClr val="tx1"/>
          </a:solidFill>
          <a:latin typeface="+mn-lt"/>
          <a:ea typeface="+mn-ea"/>
          <a:cs typeface="+mn-cs"/>
        </a:defRPr>
      </a:lvl3pPr>
      <a:lvl4pPr marL="771525" algn="l" defTabSz="257175" rtl="0" eaLnBrk="1" latinLnBrk="0" hangingPunct="1">
        <a:defRPr sz="1000" kern="1200">
          <a:solidFill>
            <a:schemeClr val="tx1"/>
          </a:solidFill>
          <a:latin typeface="+mn-lt"/>
          <a:ea typeface="+mn-ea"/>
          <a:cs typeface="+mn-cs"/>
        </a:defRPr>
      </a:lvl4pPr>
      <a:lvl5pPr marL="1028700" algn="l" defTabSz="257175" rtl="0" eaLnBrk="1" latinLnBrk="0" hangingPunct="1">
        <a:defRPr sz="1000" kern="1200">
          <a:solidFill>
            <a:schemeClr val="tx1"/>
          </a:solidFill>
          <a:latin typeface="+mn-lt"/>
          <a:ea typeface="+mn-ea"/>
          <a:cs typeface="+mn-cs"/>
        </a:defRPr>
      </a:lvl5pPr>
      <a:lvl6pPr marL="1285875" algn="l" defTabSz="257175" rtl="0" eaLnBrk="1" latinLnBrk="0" hangingPunct="1">
        <a:defRPr sz="1000" kern="1200">
          <a:solidFill>
            <a:schemeClr val="tx1"/>
          </a:solidFill>
          <a:latin typeface="+mn-lt"/>
          <a:ea typeface="+mn-ea"/>
          <a:cs typeface="+mn-cs"/>
        </a:defRPr>
      </a:lvl6pPr>
      <a:lvl7pPr marL="1543050" algn="l" defTabSz="257175" rtl="0" eaLnBrk="1" latinLnBrk="0" hangingPunct="1">
        <a:defRPr sz="1000" kern="1200">
          <a:solidFill>
            <a:schemeClr val="tx1"/>
          </a:solidFill>
          <a:latin typeface="+mn-lt"/>
          <a:ea typeface="+mn-ea"/>
          <a:cs typeface="+mn-cs"/>
        </a:defRPr>
      </a:lvl7pPr>
      <a:lvl8pPr marL="1800225" algn="l" defTabSz="257175" rtl="0" eaLnBrk="1" latinLnBrk="0" hangingPunct="1">
        <a:defRPr sz="1000" kern="1200">
          <a:solidFill>
            <a:schemeClr val="tx1"/>
          </a:solidFill>
          <a:latin typeface="+mn-lt"/>
          <a:ea typeface="+mn-ea"/>
          <a:cs typeface="+mn-cs"/>
        </a:defRPr>
      </a:lvl8pPr>
      <a:lvl9pPr marL="2057400" algn="l" defTabSz="257175" rtl="0" eaLnBrk="1" latinLnBrk="0" hangingPunct="1">
        <a:defRPr sz="1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88" userDrawn="1">
          <p15:clr>
            <a:srgbClr val="F26B43"/>
          </p15:clr>
        </p15:guide>
        <p15:guide id="3" pos="5289" userDrawn="1">
          <p15:clr>
            <a:srgbClr val="F26B43"/>
          </p15:clr>
        </p15:guide>
        <p15:guide id="4" pos="5592" userDrawn="1">
          <p15:clr>
            <a:srgbClr val="F26B43"/>
          </p15:clr>
        </p15:guide>
        <p15:guide id="5" pos="2880" userDrawn="1">
          <p15:clr>
            <a:srgbClr val="F26B43"/>
          </p15:clr>
        </p15:guide>
        <p15:guide id="6" pos="554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44.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4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jpe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image" Target="../media/image96.jpeg"/><Relationship Id="rId7" Type="http://schemas.openxmlformats.org/officeDocument/2006/relationships/hyperlink" Target="http://www.google.com/url?sa=i&amp;rct=j&amp;q=Cisco+SX20&amp;source=images&amp;cd=&amp;cad=rja&amp;docid=mYJliTdiCbDD2M&amp;tbnid=v_mV-mhODZVO2M:&amp;ved=0CAUQjRw&amp;url=http://www.flickr.com/photos/cisco_pics/6494251711/&amp;ei=PPJlUab3McGg0QWVmoCYCg&amp;bvm=bv.45107431,d.ZG4&amp;psig=AFQjCNFtRRHegt9bmSiU3imTv2jkoYewyg&amp;ust=1365721948162135" TargetMode="External"/><Relationship Id="rId12" Type="http://schemas.openxmlformats.org/officeDocument/2006/relationships/image" Target="../media/image104.jpeg"/><Relationship Id="rId17" Type="http://schemas.openxmlformats.org/officeDocument/2006/relationships/image" Target="../media/image109.jpeg"/><Relationship Id="rId2" Type="http://schemas.openxmlformats.org/officeDocument/2006/relationships/notesSlide" Target="../notesSlides/notesSlide25.xml"/><Relationship Id="rId16" Type="http://schemas.openxmlformats.org/officeDocument/2006/relationships/image" Target="../media/image108.jpeg"/><Relationship Id="rId1" Type="http://schemas.openxmlformats.org/officeDocument/2006/relationships/slideLayout" Target="../slideLayouts/slideLayout47.xml"/><Relationship Id="rId6" Type="http://schemas.openxmlformats.org/officeDocument/2006/relationships/image" Target="../media/image99.png"/><Relationship Id="rId11" Type="http://schemas.openxmlformats.org/officeDocument/2006/relationships/image" Target="../media/image103.jpeg"/><Relationship Id="rId5" Type="http://schemas.openxmlformats.org/officeDocument/2006/relationships/image" Target="../media/image98.png"/><Relationship Id="rId15" Type="http://schemas.openxmlformats.org/officeDocument/2006/relationships/image" Target="../media/image107.jpeg"/><Relationship Id="rId10" Type="http://schemas.openxmlformats.org/officeDocument/2006/relationships/image" Target="../media/image102.png"/><Relationship Id="rId4" Type="http://schemas.openxmlformats.org/officeDocument/2006/relationships/image" Target="../media/image97.jpeg"/><Relationship Id="rId9" Type="http://schemas.openxmlformats.org/officeDocument/2006/relationships/image" Target="../media/image101.jpeg"/><Relationship Id="rId14" Type="http://schemas.openxmlformats.org/officeDocument/2006/relationships/image" Target="../media/image106.jpe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49.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hyperlink" Target="http://www.google.com.au/url?sa=i&amp;rct=j&amp;q=&amp;esrc=s&amp;frm=1&amp;source=images&amp;cd=&amp;cad=rja&amp;uact=8&amp;ved=0CAQQjRw&amp;url=http://www.badappreviews.com/iosapps/47376/cisco-webex-meetings&amp;ei=vRCiU5-cIMePuASVhoCgCg&amp;psig=AFQjCNGjrfJ9rt6rSIxQmwVA2zWx3mejzA&amp;ust=1403216445637907" TargetMode="External"/><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123.jpe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1.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0.jpeg"/></Relationships>
</file>

<file path=ppt/slides/_rels/slide3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30.xml"/><Relationship Id="rId1" Type="http://schemas.openxmlformats.org/officeDocument/2006/relationships/slideLayout" Target="../slideLayouts/slideLayout41.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emf"/><Relationship Id="rId9" Type="http://schemas.openxmlformats.org/officeDocument/2006/relationships/image" Target="../media/image138.png"/></Relationships>
</file>

<file path=ppt/slides/_rels/slide3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hyperlink" Target="http://kb.webex.com/WBX89076" TargetMode="External"/><Relationship Id="rId7" Type="http://schemas.openxmlformats.org/officeDocument/2006/relationships/image" Target="../media/image146.png"/><Relationship Id="rId2" Type="http://schemas.openxmlformats.org/officeDocument/2006/relationships/notesSlide" Target="../notesSlides/notesSlide33.xml"/><Relationship Id="rId1" Type="http://schemas.openxmlformats.org/officeDocument/2006/relationships/slideLayout" Target="../slideLayouts/slideLayout41.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jpg"/><Relationship Id="rId4" Type="http://schemas.openxmlformats.org/officeDocument/2006/relationships/image" Target="../media/image143.png"/><Relationship Id="rId9" Type="http://schemas.openxmlformats.org/officeDocument/2006/relationships/image" Target="../media/image148.png"/></Relationships>
</file>

<file path=ppt/slides/_rels/slide3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slideLayout" Target="../slideLayouts/slideLayout20.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tags" Target="../tags/tag34.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image" Target="../media/image15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notesSlide" Target="../notesSlides/notesSlide3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s>
</file>

<file path=ppt/slides/_rels/slide36.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35.xml"/><Relationship Id="rId1" Type="http://schemas.openxmlformats.org/officeDocument/2006/relationships/slideLayout" Target="../slideLayouts/slideLayout50.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 Id="rId9" Type="http://schemas.openxmlformats.org/officeDocument/2006/relationships/image" Target="../media/image158.png"/></Relationships>
</file>

<file path=ppt/slides/_rels/slide3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jpg"/><Relationship Id="rId7" Type="http://schemas.openxmlformats.org/officeDocument/2006/relationships/image" Target="../media/image164.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63.jpg"/><Relationship Id="rId11" Type="http://schemas.openxmlformats.org/officeDocument/2006/relationships/image" Target="../media/image168.png"/><Relationship Id="rId5" Type="http://schemas.openxmlformats.org/officeDocument/2006/relationships/image" Target="../media/image162.jpg"/><Relationship Id="rId10" Type="http://schemas.openxmlformats.org/officeDocument/2006/relationships/image" Target="../media/image167.png"/><Relationship Id="rId4" Type="http://schemas.openxmlformats.org/officeDocument/2006/relationships/image" Target="../media/image161.jpg"/><Relationship Id="rId9" Type="http://schemas.openxmlformats.org/officeDocument/2006/relationships/image" Target="../media/image16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8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dirty="0"/>
          </a:p>
        </p:txBody>
      </p:sp>
      <p:sp>
        <p:nvSpPr>
          <p:cNvPr id="3" name="Title 2"/>
          <p:cNvSpPr>
            <a:spLocks noGrp="1"/>
          </p:cNvSpPr>
          <p:nvPr>
            <p:ph type="title"/>
          </p:nvPr>
        </p:nvSpPr>
        <p:spPr/>
        <p:txBody>
          <a:bodyPr/>
          <a:lstStyle/>
          <a:p>
            <a:endParaRPr lang="en-GB"/>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41520" y="3544900"/>
            <a:ext cx="4030270" cy="446276"/>
          </a:xfrm>
          <a:prstGeom prst="rect">
            <a:avLst/>
          </a:prstGeom>
        </p:spPr>
        <p:txBody>
          <a:bodyPr wrap="none">
            <a:spAutoFit/>
          </a:bodyPr>
          <a:lstStyle/>
          <a:p>
            <a:r>
              <a:rPr lang="en-GB" sz="2300" dirty="0" err="1" smtClean="0">
                <a:ln>
                  <a:solidFill>
                    <a:schemeClr val="accent6">
                      <a:shade val="95000"/>
                      <a:satMod val="105000"/>
                    </a:schemeClr>
                  </a:solidFill>
                </a:ln>
                <a:latin typeface="+mn-lt"/>
                <a:cs typeface="Arial Bold" panose="020B0704020202020204" pitchFamily="34" charset="0"/>
              </a:rPr>
              <a:t>Necesitamos</a:t>
            </a:r>
            <a:r>
              <a:rPr lang="en-GB" sz="2300" dirty="0" smtClean="0">
                <a:ln>
                  <a:solidFill>
                    <a:schemeClr val="accent6">
                      <a:shade val="95000"/>
                      <a:satMod val="105000"/>
                    </a:schemeClr>
                  </a:solidFill>
                </a:ln>
                <a:latin typeface="+mn-lt"/>
                <a:cs typeface="Arial Bold" panose="020B0704020202020204" pitchFamily="34" charset="0"/>
              </a:rPr>
              <a:t> </a:t>
            </a:r>
            <a:r>
              <a:rPr lang="en-GB" sz="2300" dirty="0" err="1" smtClean="0">
                <a:ln>
                  <a:solidFill>
                    <a:schemeClr val="accent6">
                      <a:shade val="95000"/>
                      <a:satMod val="105000"/>
                    </a:schemeClr>
                  </a:solidFill>
                </a:ln>
                <a:latin typeface="+mn-lt"/>
                <a:cs typeface="Arial Bold" panose="020B0704020202020204" pitchFamily="34" charset="0"/>
              </a:rPr>
              <a:t>una</a:t>
            </a:r>
            <a:r>
              <a:rPr lang="en-GB" sz="2300" dirty="0" smtClean="0">
                <a:ln>
                  <a:solidFill>
                    <a:schemeClr val="accent6">
                      <a:shade val="95000"/>
                      <a:satMod val="105000"/>
                    </a:schemeClr>
                  </a:solidFill>
                </a:ln>
                <a:latin typeface="+mn-lt"/>
                <a:cs typeface="Arial Bold" panose="020B0704020202020204" pitchFamily="34" charset="0"/>
              </a:rPr>
              <a:t> </a:t>
            </a:r>
            <a:r>
              <a:rPr lang="en-GB" sz="2300" dirty="0" err="1" smtClean="0">
                <a:ln>
                  <a:solidFill>
                    <a:schemeClr val="accent6">
                      <a:shade val="95000"/>
                      <a:satMod val="105000"/>
                    </a:schemeClr>
                  </a:solidFill>
                </a:ln>
                <a:latin typeface="+mn-lt"/>
                <a:cs typeface="Arial Bold" panose="020B0704020202020204" pitchFamily="34" charset="0"/>
              </a:rPr>
              <a:t>Oficina</a:t>
            </a:r>
            <a:r>
              <a:rPr lang="en-GB" sz="2300" dirty="0" smtClean="0">
                <a:ln>
                  <a:solidFill>
                    <a:schemeClr val="accent6">
                      <a:shade val="95000"/>
                      <a:satMod val="105000"/>
                    </a:schemeClr>
                  </a:solidFill>
                </a:ln>
                <a:latin typeface="+mn-lt"/>
                <a:cs typeface="Arial Bold" panose="020B0704020202020204" pitchFamily="34" charset="0"/>
              </a:rPr>
              <a:t> que</a:t>
            </a:r>
            <a:endParaRPr lang="en-GB" sz="2300" dirty="0">
              <a:ln>
                <a:solidFill>
                  <a:schemeClr val="accent6">
                    <a:shade val="95000"/>
                    <a:satMod val="105000"/>
                  </a:schemeClr>
                </a:solidFill>
              </a:ln>
              <a:latin typeface="+mn-lt"/>
              <a:cs typeface="Arial Bold" panose="020B0704020202020204" pitchFamily="34" charset="0"/>
            </a:endParaRPr>
          </a:p>
        </p:txBody>
      </p:sp>
      <p:sp>
        <p:nvSpPr>
          <p:cNvPr id="6" name="Rectangle 5"/>
          <p:cNvSpPr/>
          <p:nvPr/>
        </p:nvSpPr>
        <p:spPr>
          <a:xfrm>
            <a:off x="3533938" y="4497807"/>
            <a:ext cx="5517857" cy="446276"/>
          </a:xfrm>
          <a:prstGeom prst="rect">
            <a:avLst/>
          </a:prstGeom>
        </p:spPr>
        <p:txBody>
          <a:bodyPr wrap="none">
            <a:spAutoFit/>
          </a:bodyPr>
          <a:lstStyle/>
          <a:p>
            <a:r>
              <a:rPr lang="en-GB" sz="2300" dirty="0" err="1" smtClean="0">
                <a:ln>
                  <a:solidFill>
                    <a:schemeClr val="accent6">
                      <a:shade val="95000"/>
                      <a:satMod val="105000"/>
                    </a:schemeClr>
                  </a:solidFill>
                </a:ln>
                <a:latin typeface="+mn-lt"/>
                <a:cs typeface="Arial Bold" panose="020B0704020202020204" pitchFamily="34" charset="0"/>
              </a:rPr>
              <a:t>Mejore</a:t>
            </a:r>
            <a:r>
              <a:rPr lang="en-GB" sz="2300" dirty="0" smtClean="0">
                <a:ln>
                  <a:solidFill>
                    <a:schemeClr val="accent6">
                      <a:shade val="95000"/>
                      <a:satMod val="105000"/>
                    </a:schemeClr>
                  </a:solidFill>
                </a:ln>
                <a:latin typeface="+mn-lt"/>
                <a:cs typeface="Arial Bold" panose="020B0704020202020204" pitchFamily="34" charset="0"/>
              </a:rPr>
              <a:t> la </a:t>
            </a:r>
            <a:r>
              <a:rPr lang="en-GB" sz="2300" dirty="0" err="1" smtClean="0">
                <a:ln>
                  <a:solidFill>
                    <a:schemeClr val="accent6">
                      <a:shade val="95000"/>
                      <a:satMod val="105000"/>
                    </a:schemeClr>
                  </a:solidFill>
                </a:ln>
                <a:latin typeface="+mn-lt"/>
                <a:cs typeface="Arial Bold" panose="020B0704020202020204" pitchFamily="34" charset="0"/>
              </a:rPr>
              <a:t>colaboracion</a:t>
            </a:r>
            <a:r>
              <a:rPr lang="en-GB" sz="2300" dirty="0" smtClean="0">
                <a:ln>
                  <a:solidFill>
                    <a:schemeClr val="accent6">
                      <a:shade val="95000"/>
                      <a:satMod val="105000"/>
                    </a:schemeClr>
                  </a:solidFill>
                </a:ln>
                <a:latin typeface="+mn-lt"/>
                <a:cs typeface="Arial Bold" panose="020B0704020202020204" pitchFamily="34" charset="0"/>
              </a:rPr>
              <a:t> y la </a:t>
            </a:r>
            <a:r>
              <a:rPr lang="en-GB" sz="2300" dirty="0" err="1" smtClean="0">
                <a:ln>
                  <a:solidFill>
                    <a:schemeClr val="accent6">
                      <a:shade val="95000"/>
                      <a:satMod val="105000"/>
                    </a:schemeClr>
                  </a:solidFill>
                </a:ln>
                <a:latin typeface="+mn-lt"/>
                <a:cs typeface="Arial Bold" panose="020B0704020202020204" pitchFamily="34" charset="0"/>
              </a:rPr>
              <a:t>productividad</a:t>
            </a:r>
            <a:endParaRPr lang="en-GB" sz="2300" dirty="0">
              <a:ln>
                <a:solidFill>
                  <a:schemeClr val="accent6">
                    <a:shade val="95000"/>
                    <a:satMod val="105000"/>
                  </a:schemeClr>
                </a:solidFill>
              </a:ln>
              <a:latin typeface="+mn-lt"/>
              <a:cs typeface="Arial Bold" panose="020B0704020202020204" pitchFamily="34" charset="0"/>
            </a:endParaRPr>
          </a:p>
        </p:txBody>
      </p:sp>
      <p:pic>
        <p:nvPicPr>
          <p:cNvPr id="8" name="Picture 4" descr="C:\Users\partkar\AppData\Local\Temp\Rar$DIa0.670\Cisco_Logo_RGB_Screen_Blue292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6087" y="4730315"/>
            <a:ext cx="469322" cy="24780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4"/>
          </p:nvPr>
        </p:nvSpPr>
        <p:spPr/>
        <p:txBody>
          <a:bodyPr/>
          <a:lstStyle/>
          <a:p>
            <a:fld id="{96A97DD0-5BE7-4856-A2A9-C42C6688E607}" type="slidenum">
              <a:rPr lang="en-US" smtClean="0"/>
              <a:pPr/>
              <a:t>10</a:t>
            </a:fld>
            <a:endParaRPr lang="en-US" dirty="0"/>
          </a:p>
        </p:txBody>
      </p:sp>
    </p:spTree>
    <p:extLst>
      <p:ext uri="{BB962C8B-B14F-4D97-AF65-F5344CB8AC3E}">
        <p14:creationId xmlns:p14="http://schemas.microsoft.com/office/powerpoint/2010/main" val="1690046855"/>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p:cNvSpPr txBox="1">
            <a:spLocks/>
          </p:cNvSpPr>
          <p:nvPr/>
        </p:nvSpPr>
        <p:spPr>
          <a:xfrm>
            <a:off x="-37269" y="4075551"/>
            <a:ext cx="8959367" cy="313474"/>
          </a:xfrm>
          <a:prstGeom prst="rect">
            <a:avLst/>
          </a:prstGeom>
        </p:spPr>
        <p:txBody>
          <a:bodyPr lIns="91436" tIns="45718" rIns="91436" bIns="45718"/>
          <a:lstStyle>
            <a:lvl1pPr marL="228600" indent="-228600" algn="l" defTabSz="914400" rtl="0" eaLnBrk="1" latinLnBrk="0" hangingPunct="1">
              <a:lnSpc>
                <a:spcPct val="95000"/>
              </a:lnSpc>
              <a:spcBef>
                <a:spcPts val="1440"/>
              </a:spcBef>
              <a:buClr>
                <a:srgbClr val="259ADC"/>
              </a:buClr>
              <a:buSzPct val="90000"/>
              <a:buFont typeface="Wingdings" charset="2"/>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291" indent="-5291" algn="ctr" fontAlgn="auto">
              <a:lnSpc>
                <a:spcPct val="100000"/>
              </a:lnSpc>
              <a:spcAft>
                <a:spcPts val="0"/>
              </a:spcAft>
              <a:buNone/>
            </a:pPr>
            <a:r>
              <a:rPr sz="1600" dirty="0" err="1" smtClean="0">
                <a:solidFill>
                  <a:srgbClr val="2C2C2C"/>
                </a:solidFill>
                <a:latin typeface="Arial"/>
                <a:cs typeface="Arial"/>
              </a:rPr>
              <a:t>Crear</a:t>
            </a:r>
            <a:r>
              <a:rPr sz="1600" dirty="0" smtClean="0">
                <a:solidFill>
                  <a:srgbClr val="2C2C2C"/>
                </a:solidFill>
                <a:latin typeface="Arial"/>
                <a:cs typeface="Arial"/>
              </a:rPr>
              <a:t> </a:t>
            </a:r>
            <a:r>
              <a:rPr sz="1600" dirty="0" err="1" smtClean="0">
                <a:solidFill>
                  <a:srgbClr val="2C2C2C"/>
                </a:solidFill>
                <a:latin typeface="Arial"/>
                <a:cs typeface="Arial"/>
              </a:rPr>
              <a:t>variedad</a:t>
            </a:r>
            <a:r>
              <a:rPr sz="1600" dirty="0" smtClean="0">
                <a:solidFill>
                  <a:srgbClr val="2C2C2C"/>
                </a:solidFill>
                <a:latin typeface="Arial"/>
                <a:cs typeface="Arial"/>
              </a:rPr>
              <a:t> de </a:t>
            </a:r>
            <a:r>
              <a:rPr sz="1600" dirty="0" err="1" smtClean="0">
                <a:solidFill>
                  <a:srgbClr val="2C2C2C"/>
                </a:solidFill>
                <a:latin typeface="Arial"/>
                <a:cs typeface="Arial"/>
              </a:rPr>
              <a:t>espacios</a:t>
            </a:r>
            <a:r>
              <a:rPr sz="1600" dirty="0" smtClean="0">
                <a:solidFill>
                  <a:srgbClr val="2C2C2C"/>
                </a:solidFill>
                <a:latin typeface="Arial"/>
                <a:cs typeface="Arial"/>
              </a:rPr>
              <a:t> de </a:t>
            </a:r>
            <a:r>
              <a:rPr sz="1600" dirty="0" err="1" smtClean="0">
                <a:solidFill>
                  <a:srgbClr val="2C2C2C"/>
                </a:solidFill>
                <a:latin typeface="Arial"/>
                <a:cs typeface="Arial"/>
              </a:rPr>
              <a:t>trabajo</a:t>
            </a:r>
            <a:r>
              <a:rPr sz="1600" dirty="0" smtClean="0">
                <a:solidFill>
                  <a:srgbClr val="2C2C2C"/>
                </a:solidFill>
                <a:latin typeface="Arial"/>
                <a:cs typeface="Arial"/>
              </a:rPr>
              <a:t> </a:t>
            </a:r>
            <a:r>
              <a:rPr sz="1600" dirty="0" err="1" smtClean="0">
                <a:solidFill>
                  <a:srgbClr val="2C2C2C"/>
                </a:solidFill>
                <a:latin typeface="Arial"/>
                <a:cs typeface="Arial"/>
              </a:rPr>
              <a:t>alineados</a:t>
            </a:r>
            <a:r>
              <a:rPr sz="1600" dirty="0" smtClean="0">
                <a:solidFill>
                  <a:srgbClr val="2C2C2C"/>
                </a:solidFill>
                <a:latin typeface="Arial"/>
                <a:cs typeface="Arial"/>
              </a:rPr>
              <a:t> a las </a:t>
            </a:r>
            <a:r>
              <a:rPr sz="1600" dirty="0" err="1" smtClean="0">
                <a:solidFill>
                  <a:srgbClr val="2C2C2C"/>
                </a:solidFill>
                <a:latin typeface="Arial"/>
                <a:cs typeface="Arial"/>
              </a:rPr>
              <a:t>actividades</a:t>
            </a:r>
            <a:r>
              <a:rPr sz="1600" dirty="0" smtClean="0">
                <a:solidFill>
                  <a:srgbClr val="2C2C2C"/>
                </a:solidFill>
                <a:latin typeface="Arial"/>
                <a:cs typeface="Arial"/>
              </a:rPr>
              <a:t> que se </a:t>
            </a:r>
            <a:r>
              <a:rPr sz="1600" dirty="0" err="1" smtClean="0">
                <a:solidFill>
                  <a:srgbClr val="2C2C2C"/>
                </a:solidFill>
                <a:latin typeface="Arial"/>
                <a:cs typeface="Arial"/>
              </a:rPr>
              <a:t>llevan</a:t>
            </a:r>
            <a:r>
              <a:rPr sz="1600" dirty="0" smtClean="0">
                <a:solidFill>
                  <a:srgbClr val="2C2C2C"/>
                </a:solidFill>
                <a:latin typeface="Arial"/>
                <a:cs typeface="Arial"/>
              </a:rPr>
              <a:t> a </a:t>
            </a:r>
            <a:r>
              <a:rPr sz="1600" dirty="0" err="1" smtClean="0">
                <a:solidFill>
                  <a:srgbClr val="2C2C2C"/>
                </a:solidFill>
                <a:latin typeface="Arial"/>
                <a:cs typeface="Arial"/>
              </a:rPr>
              <a:t>cabo</a:t>
            </a:r>
            <a:endParaRPr sz="1800" dirty="0">
              <a:solidFill>
                <a:srgbClr val="2C2C2C"/>
              </a:solidFill>
              <a:latin typeface="Arial"/>
              <a:cs typeface="Arial"/>
            </a:endParaRPr>
          </a:p>
        </p:txBody>
      </p:sp>
      <p:sp>
        <p:nvSpPr>
          <p:cNvPr id="3" name="Title 2"/>
          <p:cNvSpPr>
            <a:spLocks noGrp="1"/>
          </p:cNvSpPr>
          <p:nvPr>
            <p:ph type="title"/>
          </p:nvPr>
        </p:nvSpPr>
        <p:spPr>
          <a:xfrm>
            <a:off x="222661" y="-8219"/>
            <a:ext cx="8854017" cy="714374"/>
          </a:xfrm>
        </p:spPr>
        <p:txBody>
          <a:bodyPr>
            <a:noAutofit/>
          </a:bodyPr>
          <a:lstStyle/>
          <a:p>
            <a:r>
              <a:rPr lang="en-US" sz="2400" dirty="0" smtClean="0"/>
              <a:t>Nuevo </a:t>
            </a:r>
            <a:r>
              <a:rPr lang="en-US" sz="2400" dirty="0" err="1" smtClean="0"/>
              <a:t>Paradigma</a:t>
            </a:r>
            <a:r>
              <a:rPr lang="en-US" sz="2400" dirty="0" smtClean="0"/>
              <a:t> de </a:t>
            </a:r>
            <a:r>
              <a:rPr lang="en-US" sz="2400" dirty="0" err="1" smtClean="0"/>
              <a:t>diseño</a:t>
            </a:r>
            <a:r>
              <a:rPr lang="en-US" sz="2400" dirty="0" smtClean="0"/>
              <a:t> - Activity-based Working (ABW)</a:t>
            </a:r>
            <a:endParaRPr lang="en-US" dirty="0"/>
          </a:p>
        </p:txBody>
      </p:sp>
      <p:grpSp>
        <p:nvGrpSpPr>
          <p:cNvPr id="2" name="Group 1"/>
          <p:cNvGrpSpPr/>
          <p:nvPr/>
        </p:nvGrpSpPr>
        <p:grpSpPr>
          <a:xfrm>
            <a:off x="337036" y="832907"/>
            <a:ext cx="5644585" cy="3209544"/>
            <a:chOff x="742896" y="955026"/>
            <a:chExt cx="7526113" cy="4279392"/>
          </a:xfrm>
        </p:grpSpPr>
        <p:pic>
          <p:nvPicPr>
            <p:cNvPr id="7" name="Picture 6" descr="RTP5C_Creativity Zone_1-2.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61801" y="3269796"/>
              <a:ext cx="2807208" cy="1964622"/>
            </a:xfrm>
            <a:prstGeom prst="rect">
              <a:avLst/>
            </a:prstGeom>
            <a:noFill/>
            <a:ln>
              <a:solidFill>
                <a:schemeClr val="tx1">
                  <a:lumMod val="90000"/>
                  <a:lumOff val="10000"/>
                </a:schemeClr>
              </a:solidFill>
              <a:miter lim="800000"/>
            </a:ln>
            <a:effectLst>
              <a:outerShdw blurRad="63500" sx="101000" sy="101000" algn="ctr" rotWithShape="0">
                <a:prstClr val="black">
                  <a:alpha val="20000"/>
                </a:prstClr>
              </a:outerShdw>
            </a:effectLst>
          </p:spPr>
        </p:pic>
        <p:pic>
          <p:nvPicPr>
            <p:cNvPr id="10" name="Picture 9" descr="Screen Shot 2014-08-08 at 3.14.29 PM.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42896" y="955026"/>
              <a:ext cx="4598902" cy="4277527"/>
            </a:xfrm>
            <a:prstGeom prst="rect">
              <a:avLst/>
            </a:prstGeom>
            <a:noFill/>
            <a:ln>
              <a:solidFill>
                <a:schemeClr val="tx1">
                  <a:lumMod val="90000"/>
                  <a:lumOff val="10000"/>
                </a:schemeClr>
              </a:solidFill>
              <a:miter lim="800000"/>
            </a:ln>
            <a:effectLst>
              <a:outerShdw blurRad="63500" sx="101000" sy="101000" algn="ctr" rotWithShape="0">
                <a:prstClr val="black">
                  <a:alpha val="20000"/>
                </a:prstClr>
              </a:outerShdw>
            </a:effectLst>
          </p:spPr>
        </p:pic>
        <p:pic>
          <p:nvPicPr>
            <p:cNvPr id="20" name="Picture 19" descr="Screen Shot 2014-08-08 at 3.22.47 PM.p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461801" y="955026"/>
              <a:ext cx="2806482" cy="2244123"/>
            </a:xfrm>
            <a:prstGeom prst="rect">
              <a:avLst/>
            </a:prstGeom>
            <a:noFill/>
            <a:ln>
              <a:solidFill>
                <a:schemeClr val="tx1">
                  <a:lumMod val="90000"/>
                  <a:lumOff val="10000"/>
                </a:schemeClr>
              </a:solidFill>
              <a:miter lim="800000"/>
            </a:ln>
            <a:effectLst>
              <a:outerShdw blurRad="63500" sx="101000" sy="101000" algn="ctr" rotWithShape="0">
                <a:prstClr val="black">
                  <a:alpha val="20000"/>
                </a:prstClr>
              </a:outerShdw>
            </a:effectLst>
          </p:spPr>
        </p:pic>
      </p:grpSp>
      <p:pic>
        <p:nvPicPr>
          <p:cNvPr id="9" name="Picture 2"/>
          <p:cNvPicPr>
            <a:picLocks noChangeAspect="1" noChangeArrowheads="1"/>
          </p:cNvPicPr>
          <p:nvPr/>
        </p:nvPicPr>
        <p:blipFill>
          <a:blip r:embed="rId6" cstate="print"/>
          <a:srcRect/>
          <a:stretch>
            <a:fillRect/>
          </a:stretch>
        </p:blipFill>
        <p:spPr bwMode="auto">
          <a:xfrm>
            <a:off x="6096000" y="819150"/>
            <a:ext cx="2389660" cy="1683091"/>
          </a:xfrm>
          <a:prstGeom prst="rect">
            <a:avLst/>
          </a:prstGeom>
          <a:noFill/>
          <a:ln w="9525">
            <a:solidFill>
              <a:schemeClr val="tx1"/>
            </a:solidFill>
            <a:miter lim="800000"/>
            <a:headEnd/>
            <a:tailEnd/>
          </a:ln>
          <a:effectLst/>
        </p:spPr>
      </p:pic>
      <p:pic>
        <p:nvPicPr>
          <p:cNvPr id="11" name="Picture 10"/>
          <p:cNvPicPr>
            <a:picLocks noChangeAspect="1"/>
          </p:cNvPicPr>
          <p:nvPr/>
        </p:nvPicPr>
        <p:blipFill>
          <a:blip r:embed="rId7"/>
          <a:stretch>
            <a:fillRect/>
          </a:stretch>
        </p:blipFill>
        <p:spPr>
          <a:xfrm>
            <a:off x="6096000" y="2568985"/>
            <a:ext cx="2389660" cy="1496908"/>
          </a:xfrm>
          <a:prstGeom prst="rect">
            <a:avLst/>
          </a:prstGeom>
          <a:ln>
            <a:solidFill>
              <a:schemeClr val="tx1"/>
            </a:solidFill>
          </a:ln>
        </p:spPr>
      </p:pic>
      <p:sp>
        <p:nvSpPr>
          <p:cNvPr id="4" name="Slide Number Placeholder 3"/>
          <p:cNvSpPr>
            <a:spLocks noGrp="1"/>
          </p:cNvSpPr>
          <p:nvPr>
            <p:ph type="sldNum" sz="quarter" idx="4"/>
          </p:nvPr>
        </p:nvSpPr>
        <p:spPr/>
        <p:txBody>
          <a:bodyPr/>
          <a:lstStyle/>
          <a:p>
            <a:fld id="{96A97DD0-5BE7-4856-A2A9-C42C6688E607}" type="slidenum">
              <a:rPr lang="en-US" smtClean="0"/>
              <a:pPr/>
              <a:t>11</a:t>
            </a:fld>
            <a:endParaRPr lang="en-US" dirty="0"/>
          </a:p>
        </p:txBody>
      </p:sp>
    </p:spTree>
    <p:extLst>
      <p:ext uri="{BB962C8B-B14F-4D97-AF65-F5344CB8AC3E}">
        <p14:creationId xmlns:p14="http://schemas.microsoft.com/office/powerpoint/2010/main" val="2952462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
            <a:ext cx="4416136" cy="5143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89681" y="0"/>
            <a:ext cx="478925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389682" y="0"/>
            <a:ext cx="4789254" cy="5143500"/>
          </a:xfrm>
          <a:prstGeom prst="rect">
            <a:avLst/>
          </a:prstGeom>
          <a:solidFill>
            <a:schemeClr val="tx1">
              <a:lumMod val="50000"/>
              <a:alpha val="5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p:txBody>
      </p:sp>
      <p:sp>
        <p:nvSpPr>
          <p:cNvPr id="5" name="Rectangle 4"/>
          <p:cNvSpPr/>
          <p:nvPr/>
        </p:nvSpPr>
        <p:spPr>
          <a:xfrm>
            <a:off x="44541" y="1192130"/>
            <a:ext cx="4354077" cy="954107"/>
          </a:xfrm>
          <a:prstGeom prst="rect">
            <a:avLst/>
          </a:prstGeom>
        </p:spPr>
        <p:txBody>
          <a:bodyPr wrap="none">
            <a:spAutoFit/>
          </a:bodyPr>
          <a:lstStyle/>
          <a:p>
            <a:pPr algn="ctr"/>
            <a:r>
              <a:rPr lang="en-GB" sz="2800" dirty="0" err="1" smtClean="0">
                <a:solidFill>
                  <a:schemeClr val="bg1"/>
                </a:solidFill>
                <a:latin typeface="Arial Bold" panose="020B0704020202020204" pitchFamily="34" charset="0"/>
                <a:cs typeface="Arial Bold" panose="020B0704020202020204" pitchFamily="34" charset="0"/>
              </a:rPr>
              <a:t>Espacios</a:t>
            </a:r>
            <a:r>
              <a:rPr lang="en-GB" sz="2800" dirty="0" smtClean="0">
                <a:solidFill>
                  <a:schemeClr val="bg1"/>
                </a:solidFill>
                <a:latin typeface="Arial Bold" panose="020B0704020202020204" pitchFamily="34" charset="0"/>
                <a:cs typeface="Arial Bold" panose="020B0704020202020204" pitchFamily="34" charset="0"/>
              </a:rPr>
              <a:t> de </a:t>
            </a:r>
            <a:r>
              <a:rPr lang="en-GB" sz="2800" dirty="0" err="1" smtClean="0">
                <a:solidFill>
                  <a:schemeClr val="bg1"/>
                </a:solidFill>
                <a:latin typeface="Arial Bold" panose="020B0704020202020204" pitchFamily="34" charset="0"/>
                <a:cs typeface="Arial Bold" panose="020B0704020202020204" pitchFamily="34" charset="0"/>
              </a:rPr>
              <a:t>Trabajo</a:t>
            </a:r>
            <a:r>
              <a:rPr lang="en-GB" sz="2800" dirty="0" smtClean="0">
                <a:solidFill>
                  <a:schemeClr val="bg1"/>
                </a:solidFill>
                <a:latin typeface="Arial Bold" panose="020B0704020202020204" pitchFamily="34" charset="0"/>
                <a:cs typeface="Arial Bold" panose="020B0704020202020204" pitchFamily="34" charset="0"/>
              </a:rPr>
              <a:t> </a:t>
            </a:r>
          </a:p>
          <a:p>
            <a:pPr algn="ctr"/>
            <a:r>
              <a:rPr lang="en-GB" sz="2800" dirty="0" err="1" smtClean="0">
                <a:solidFill>
                  <a:schemeClr val="bg1"/>
                </a:solidFill>
                <a:latin typeface="Arial Bold" panose="020B0704020202020204" pitchFamily="34" charset="0"/>
                <a:cs typeface="Arial Bold" panose="020B0704020202020204" pitchFamily="34" charset="0"/>
              </a:rPr>
              <a:t>Inteligentes</a:t>
            </a:r>
            <a:r>
              <a:rPr lang="en-GB" sz="2800" dirty="0" smtClean="0">
                <a:solidFill>
                  <a:schemeClr val="bg1"/>
                </a:solidFill>
                <a:latin typeface="Arial Bold" panose="020B0704020202020204" pitchFamily="34" charset="0"/>
                <a:cs typeface="Arial Bold" panose="020B0704020202020204" pitchFamily="34" charset="0"/>
              </a:rPr>
              <a:t> + </a:t>
            </a:r>
            <a:r>
              <a:rPr lang="en-GB" sz="2800" dirty="0" err="1" smtClean="0">
                <a:solidFill>
                  <a:schemeClr val="bg1"/>
                </a:solidFill>
                <a:latin typeface="Arial Bold" panose="020B0704020202020204" pitchFamily="34" charset="0"/>
                <a:cs typeface="Arial Bold" panose="020B0704020202020204" pitchFamily="34" charset="0"/>
              </a:rPr>
              <a:t>Conectados</a:t>
            </a:r>
            <a:endParaRPr lang="en-GB" sz="2800" dirty="0">
              <a:solidFill>
                <a:schemeClr val="bg1"/>
              </a:solidFill>
              <a:latin typeface="Arial Bold" panose="020B0704020202020204" pitchFamily="34" charset="0"/>
              <a:cs typeface="Arial Bold" panose="020B0704020202020204" pitchFamily="34" charset="0"/>
            </a:endParaRPr>
          </a:p>
        </p:txBody>
      </p:sp>
      <p:sp>
        <p:nvSpPr>
          <p:cNvPr id="9" name="Text Placeholder 1"/>
          <p:cNvSpPr txBox="1">
            <a:spLocks/>
          </p:cNvSpPr>
          <p:nvPr/>
        </p:nvSpPr>
        <p:spPr>
          <a:xfrm>
            <a:off x="4416136" y="483378"/>
            <a:ext cx="4794112" cy="523220"/>
          </a:xfrm>
          <a:prstGeom prst="rect">
            <a:avLst/>
          </a:prstGeom>
        </p:spPr>
        <p:txBody>
          <a:bodyPr wrap="square" lIns="0" tIns="0" rIns="0" bIns="0">
            <a:spAutoFit/>
          </a:bodyPr>
          <a:lstStyle>
            <a:lvl1pPr marL="280988" indent="-223838" algn="l" defTabSz="685891" rtl="0" eaLnBrk="1" latinLnBrk="0" hangingPunct="1">
              <a:lnSpc>
                <a:spcPct val="95000"/>
              </a:lnSpc>
              <a:spcBef>
                <a:spcPts val="1110"/>
              </a:spcBef>
              <a:buClr>
                <a:schemeClr val="tx2"/>
              </a:buClr>
              <a:buSzPct val="80000"/>
              <a:buFont typeface="Wingdings" panose="05000000000000000000" pitchFamily="2" charset="2"/>
              <a:buChar char="§"/>
              <a:tabLst/>
              <a:defRPr lang="en-US" sz="2000" b="0" i="0" kern="1200">
                <a:solidFill>
                  <a:schemeClr val="tx2"/>
                </a:solidFill>
                <a:latin typeface="+mn-lt"/>
                <a:ea typeface="+mn-ea"/>
                <a:cs typeface="CiscoSans ExtraLight"/>
              </a:defRPr>
            </a:lvl1pPr>
            <a:lvl2pPr marL="508000" indent="-215900" algn="l" defTabSz="685891" rtl="0" eaLnBrk="1" latinLnBrk="0" hangingPunct="1">
              <a:lnSpc>
                <a:spcPct val="95000"/>
              </a:lnSpc>
              <a:spcBef>
                <a:spcPts val="450"/>
              </a:spcBef>
              <a:buClr>
                <a:schemeClr val="tx2"/>
              </a:buClr>
              <a:buSzPct val="80000"/>
              <a:buFont typeface="Wingdings" panose="05000000000000000000" pitchFamily="2" charset="2"/>
              <a:buChar char="§"/>
              <a:defRPr lang="en-US" sz="1800" b="0" i="0" kern="1200">
                <a:solidFill>
                  <a:schemeClr val="tx2"/>
                </a:solidFill>
                <a:latin typeface="+mn-lt"/>
                <a:ea typeface="+mn-ea"/>
                <a:cs typeface="CiscoSans ExtraLight"/>
              </a:defRPr>
            </a:lvl2pPr>
            <a:lvl3pPr marL="747713" indent="-171450" algn="l" defTabSz="685891" rtl="0" eaLnBrk="1" latinLnBrk="0" hangingPunct="1">
              <a:lnSpc>
                <a:spcPct val="95000"/>
              </a:lnSpc>
              <a:spcBef>
                <a:spcPts val="630"/>
              </a:spcBef>
              <a:buClr>
                <a:schemeClr val="tx2"/>
              </a:buClr>
              <a:buSzPct val="80000"/>
              <a:buFont typeface="Wingdings" panose="05000000000000000000" pitchFamily="2" charset="2"/>
              <a:buChar char="§"/>
              <a:defRPr lang="en-US" sz="1600" b="0" i="0" kern="1200">
                <a:solidFill>
                  <a:schemeClr val="tx2"/>
                </a:solidFill>
                <a:latin typeface="+mn-lt"/>
                <a:ea typeface="+mn-ea"/>
                <a:cs typeface="CiscoSans ExtraLight"/>
              </a:defRPr>
            </a:lvl3pPr>
            <a:lvl4pPr marL="911225" indent="-171450" algn="l" defTabSz="685891" rtl="0" eaLnBrk="1" latinLnBrk="0" hangingPunct="1">
              <a:lnSpc>
                <a:spcPct val="95000"/>
              </a:lnSpc>
              <a:spcBef>
                <a:spcPts val="630"/>
              </a:spcBef>
              <a:buClr>
                <a:schemeClr val="tx2"/>
              </a:buClr>
              <a:buSzPct val="80000"/>
              <a:buFont typeface="Wingdings" panose="05000000000000000000" pitchFamily="2" charset="2"/>
              <a:buChar char="§"/>
              <a:defRPr lang="en-US" sz="1400" b="0" i="0" kern="1200">
                <a:solidFill>
                  <a:schemeClr val="tx2"/>
                </a:solidFill>
                <a:latin typeface="+mn-lt"/>
                <a:ea typeface="+mn-ea"/>
                <a:cs typeface="CiscoSans ExtraLight"/>
              </a:defRPr>
            </a:lvl4pPr>
            <a:lvl5pPr marL="1082675" indent="-168275" algn="l" defTabSz="685891" rtl="0" eaLnBrk="1" latinLnBrk="0" hangingPunct="1">
              <a:lnSpc>
                <a:spcPct val="95000"/>
              </a:lnSpc>
              <a:spcBef>
                <a:spcPts val="630"/>
              </a:spcBef>
              <a:buClr>
                <a:schemeClr val="tx2"/>
              </a:buClr>
              <a:buSzPct val="80000"/>
              <a:buFont typeface="Wingdings" panose="05000000000000000000" pitchFamily="2" charset="2"/>
              <a:buChar char="§"/>
              <a:defRPr lang="en-US" sz="1200" b="0" i="0" kern="1200">
                <a:solidFill>
                  <a:schemeClr val="tx2"/>
                </a:solidFill>
                <a:latin typeface="+mn-lt"/>
                <a:ea typeface="+mn-ea"/>
                <a:cs typeface="CiscoSans ExtraLight"/>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0"/>
              </a:spcBef>
              <a:spcAft>
                <a:spcPts val="500"/>
              </a:spcAft>
              <a:buNone/>
            </a:pPr>
            <a:r>
              <a:rPr lang="en-US" sz="1700" dirty="0" err="1" smtClean="0">
                <a:solidFill>
                  <a:schemeClr val="bg1"/>
                </a:solidFill>
                <a:cs typeface="Arial Bold" panose="020B0704020202020204" pitchFamily="34" charset="0"/>
              </a:rPr>
              <a:t>Tener</a:t>
            </a:r>
            <a:r>
              <a:rPr lang="en-US" sz="1700" dirty="0" smtClean="0">
                <a:solidFill>
                  <a:schemeClr val="bg1"/>
                </a:solidFill>
                <a:cs typeface="Arial Bold" panose="020B0704020202020204" pitchFamily="34" charset="0"/>
              </a:rPr>
              <a:t> </a:t>
            </a:r>
            <a:r>
              <a:rPr lang="en-US" sz="1700" dirty="0" err="1" smtClean="0">
                <a:solidFill>
                  <a:schemeClr val="bg1"/>
                </a:solidFill>
                <a:cs typeface="Arial Bold" panose="020B0704020202020204" pitchFamily="34" charset="0"/>
              </a:rPr>
              <a:t>espacios</a:t>
            </a:r>
            <a:r>
              <a:rPr lang="en-US" sz="1700" dirty="0" smtClean="0">
                <a:solidFill>
                  <a:schemeClr val="bg1"/>
                </a:solidFill>
                <a:cs typeface="Arial Bold" panose="020B0704020202020204" pitchFamily="34" charset="0"/>
              </a:rPr>
              <a:t> de </a:t>
            </a:r>
            <a:r>
              <a:rPr lang="en-US" sz="1700" dirty="0" err="1" smtClean="0">
                <a:solidFill>
                  <a:schemeClr val="bg1"/>
                </a:solidFill>
                <a:cs typeface="Arial Bold" panose="020B0704020202020204" pitchFamily="34" charset="0"/>
              </a:rPr>
              <a:t>trabajo</a:t>
            </a:r>
            <a:r>
              <a:rPr lang="en-US" sz="1700" dirty="0" smtClean="0">
                <a:solidFill>
                  <a:schemeClr val="bg1"/>
                </a:solidFill>
                <a:cs typeface="Arial Bold" panose="020B0704020202020204" pitchFamily="34" charset="0"/>
              </a:rPr>
              <a:t> </a:t>
            </a:r>
            <a:r>
              <a:rPr lang="en-US" sz="1700" dirty="0" err="1" smtClean="0">
                <a:solidFill>
                  <a:schemeClr val="bg1"/>
                </a:solidFill>
                <a:cs typeface="Arial Bold" panose="020B0704020202020204" pitchFamily="34" charset="0"/>
              </a:rPr>
              <a:t>disponibles</a:t>
            </a:r>
            <a:r>
              <a:rPr lang="en-US" sz="1700" dirty="0" smtClean="0">
                <a:solidFill>
                  <a:schemeClr val="bg1"/>
                </a:solidFill>
                <a:cs typeface="Arial Bold" panose="020B0704020202020204" pitchFamily="34" charset="0"/>
              </a:rPr>
              <a:t>, </a:t>
            </a:r>
            <a:r>
              <a:rPr lang="en-US" sz="1700" dirty="0" err="1" smtClean="0">
                <a:solidFill>
                  <a:schemeClr val="bg1"/>
                </a:solidFill>
                <a:cs typeface="Arial Bold" panose="020B0704020202020204" pitchFamily="34" charset="0"/>
              </a:rPr>
              <a:t>cuando</a:t>
            </a:r>
            <a:r>
              <a:rPr lang="en-US" sz="1700" dirty="0" smtClean="0">
                <a:solidFill>
                  <a:schemeClr val="bg1"/>
                </a:solidFill>
                <a:cs typeface="Arial Bold" panose="020B0704020202020204" pitchFamily="34" charset="0"/>
              </a:rPr>
              <a:t> y </a:t>
            </a:r>
            <a:r>
              <a:rPr lang="en-US" sz="1700" dirty="0" err="1" smtClean="0">
                <a:solidFill>
                  <a:schemeClr val="bg1"/>
                </a:solidFill>
                <a:cs typeface="Arial Bold" panose="020B0704020202020204" pitchFamily="34" charset="0"/>
              </a:rPr>
              <a:t>donde</a:t>
            </a:r>
            <a:r>
              <a:rPr lang="en-US" sz="1700" dirty="0" smtClean="0">
                <a:solidFill>
                  <a:schemeClr val="bg1"/>
                </a:solidFill>
                <a:cs typeface="Arial Bold" panose="020B0704020202020204" pitchFamily="34" charset="0"/>
              </a:rPr>
              <a:t> </a:t>
            </a:r>
            <a:r>
              <a:rPr lang="en-US" sz="1700" dirty="0" err="1" smtClean="0">
                <a:solidFill>
                  <a:schemeClr val="bg1"/>
                </a:solidFill>
                <a:cs typeface="Arial Bold" panose="020B0704020202020204" pitchFamily="34" charset="0"/>
              </a:rPr>
              <a:t>los</a:t>
            </a:r>
            <a:r>
              <a:rPr lang="en-US" sz="1700" dirty="0" smtClean="0">
                <a:solidFill>
                  <a:schemeClr val="bg1"/>
                </a:solidFill>
                <a:cs typeface="Arial Bold" panose="020B0704020202020204" pitchFamily="34" charset="0"/>
              </a:rPr>
              <a:t> </a:t>
            </a:r>
            <a:r>
              <a:rPr lang="en-US" sz="1700" dirty="0" err="1" smtClean="0">
                <a:solidFill>
                  <a:schemeClr val="bg1"/>
                </a:solidFill>
                <a:cs typeface="Arial Bold" panose="020B0704020202020204" pitchFamily="34" charset="0"/>
              </a:rPr>
              <a:t>empleados</a:t>
            </a:r>
            <a:r>
              <a:rPr lang="en-US" sz="1700" dirty="0" smtClean="0">
                <a:solidFill>
                  <a:schemeClr val="bg1"/>
                </a:solidFill>
                <a:cs typeface="Arial Bold" panose="020B0704020202020204" pitchFamily="34" charset="0"/>
              </a:rPr>
              <a:t> </a:t>
            </a:r>
            <a:r>
              <a:rPr lang="en-US" sz="1700" dirty="0" err="1" smtClean="0">
                <a:solidFill>
                  <a:schemeClr val="bg1"/>
                </a:solidFill>
                <a:cs typeface="Arial Bold" panose="020B0704020202020204" pitchFamily="34" charset="0"/>
              </a:rPr>
              <a:t>los</a:t>
            </a:r>
            <a:r>
              <a:rPr lang="en-US" sz="1700" dirty="0" smtClean="0">
                <a:solidFill>
                  <a:schemeClr val="bg1"/>
                </a:solidFill>
                <a:cs typeface="Arial Bold" panose="020B0704020202020204" pitchFamily="34" charset="0"/>
              </a:rPr>
              <a:t> </a:t>
            </a:r>
            <a:r>
              <a:rPr lang="en-US" sz="1700" dirty="0" err="1" smtClean="0">
                <a:solidFill>
                  <a:schemeClr val="bg1"/>
                </a:solidFill>
                <a:cs typeface="Arial Bold" panose="020B0704020202020204" pitchFamily="34" charset="0"/>
              </a:rPr>
              <a:t>necesiten</a:t>
            </a:r>
            <a:r>
              <a:rPr lang="en-US" sz="1700" dirty="0" smtClean="0">
                <a:solidFill>
                  <a:schemeClr val="bg1"/>
                </a:solidFill>
                <a:cs typeface="Arial Bold" panose="020B0704020202020204" pitchFamily="34" charset="0"/>
              </a:rPr>
              <a:t>, a </a:t>
            </a:r>
            <a:r>
              <a:rPr lang="en-US" sz="1700" dirty="0" err="1" smtClean="0">
                <a:solidFill>
                  <a:schemeClr val="bg1"/>
                </a:solidFill>
                <a:cs typeface="Arial Bold" panose="020B0704020202020204" pitchFamily="34" charset="0"/>
              </a:rPr>
              <a:t>demanda</a:t>
            </a:r>
            <a:endParaRPr lang="en-US" sz="1700" dirty="0">
              <a:solidFill>
                <a:schemeClr val="bg1"/>
              </a:solidFill>
              <a:cs typeface="Arial Bold" panose="020B0704020202020204" pitchFamily="34" charset="0"/>
            </a:endParaRPr>
          </a:p>
        </p:txBody>
      </p:sp>
      <p:sp>
        <p:nvSpPr>
          <p:cNvPr id="10" name="Text Placeholder 12"/>
          <p:cNvSpPr txBox="1">
            <a:spLocks/>
          </p:cNvSpPr>
          <p:nvPr/>
        </p:nvSpPr>
        <p:spPr>
          <a:xfrm>
            <a:off x="4429930" y="1408052"/>
            <a:ext cx="4744268" cy="2416175"/>
          </a:xfrm>
          <a:prstGeom prst="rect">
            <a:avLst/>
          </a:prstGeom>
        </p:spPr>
        <p:txBody>
          <a:bodyPr lIns="0" tIns="0" rIns="0" bIns="0"/>
          <a:lstStyle>
            <a:lvl1pPr marL="228600" indent="-228600" algn="l" defTabSz="914400" rtl="0" eaLnBrk="1" latinLnBrk="0" hangingPunct="1">
              <a:lnSpc>
                <a:spcPct val="95000"/>
              </a:lnSpc>
              <a:spcBef>
                <a:spcPts val="1480"/>
              </a:spcBef>
              <a:buClr>
                <a:schemeClr val="tx2"/>
              </a:buClr>
              <a:buSzPct val="90000"/>
              <a:buFont typeface="Arial" pitchFamily="34" charset="0"/>
              <a:buChar char="•"/>
              <a:tabLst/>
              <a:defRPr lang="en-US" sz="2200" kern="1200">
                <a:solidFill>
                  <a:srgbClr val="435153"/>
                </a:solidFill>
                <a:latin typeface="+mj-lt"/>
                <a:ea typeface="+mn-ea"/>
                <a:cs typeface="+mn-cs"/>
              </a:defRPr>
            </a:lvl1pPr>
            <a:lvl2pPr marL="406400" indent="0" algn="l" defTabSz="914400" rtl="0" eaLnBrk="1" latinLnBrk="0" hangingPunct="1">
              <a:lnSpc>
                <a:spcPct val="95000"/>
              </a:lnSpc>
              <a:spcBef>
                <a:spcPts val="600"/>
              </a:spcBef>
              <a:buClr>
                <a:schemeClr val="tx2"/>
              </a:buClr>
              <a:buFontTx/>
              <a:buNone/>
              <a:defRPr lang="en-US" sz="1800" kern="1200">
                <a:solidFill>
                  <a:srgbClr val="435153"/>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a:solidFill>
                  <a:srgbClr val="435153"/>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a:solidFill>
                  <a:srgbClr val="435153"/>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a:solidFill>
                  <a:srgbClr val="435153"/>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144000">
              <a:lnSpc>
                <a:spcPct val="90000"/>
              </a:lnSpc>
              <a:spcBef>
                <a:spcPts val="0"/>
              </a:spcBef>
              <a:spcAft>
                <a:spcPts val="800"/>
              </a:spcAft>
              <a:buClr>
                <a:schemeClr val="accent6"/>
              </a:buClr>
              <a:buSzPct val="120000"/>
              <a:buFont typeface="Wingdings" charset="2"/>
              <a:buChar char="§"/>
              <a:defRPr/>
            </a:pPr>
            <a:r>
              <a:rPr sz="1600" b="1" dirty="0" err="1" smtClean="0">
                <a:solidFill>
                  <a:schemeClr val="bg1"/>
                </a:solidFill>
                <a:latin typeface="+mn-lt"/>
              </a:rPr>
              <a:t>Reune</a:t>
            </a:r>
            <a:r>
              <a:rPr sz="1600" b="1" dirty="0" smtClean="0">
                <a:solidFill>
                  <a:schemeClr val="bg1"/>
                </a:solidFill>
                <a:latin typeface="+mn-lt"/>
              </a:rPr>
              <a:t> y </a:t>
            </a:r>
            <a:r>
              <a:rPr sz="1600" b="1" dirty="0" err="1" smtClean="0">
                <a:solidFill>
                  <a:schemeClr val="bg1"/>
                </a:solidFill>
                <a:latin typeface="+mn-lt"/>
              </a:rPr>
              <a:t>combina</a:t>
            </a:r>
            <a:r>
              <a:rPr sz="1600" b="1" dirty="0" smtClean="0">
                <a:solidFill>
                  <a:schemeClr val="bg1"/>
                </a:solidFill>
                <a:latin typeface="+mn-lt"/>
              </a:rPr>
              <a:t> </a:t>
            </a:r>
            <a:r>
              <a:rPr sz="1600" b="1" dirty="0" err="1" smtClean="0">
                <a:solidFill>
                  <a:schemeClr val="bg1"/>
                </a:solidFill>
                <a:latin typeface="+mn-lt"/>
              </a:rPr>
              <a:t>los</a:t>
            </a:r>
            <a:r>
              <a:rPr sz="1600" b="1" dirty="0" smtClean="0">
                <a:solidFill>
                  <a:schemeClr val="bg1"/>
                </a:solidFill>
                <a:latin typeface="+mn-lt"/>
              </a:rPr>
              <a:t> </a:t>
            </a:r>
            <a:r>
              <a:rPr sz="1600" b="1" dirty="0" err="1" smtClean="0">
                <a:solidFill>
                  <a:schemeClr val="bg1"/>
                </a:solidFill>
                <a:latin typeface="+mn-lt"/>
              </a:rPr>
              <a:t>aspectos</a:t>
            </a:r>
            <a:r>
              <a:rPr sz="1600" b="1" dirty="0" smtClean="0">
                <a:solidFill>
                  <a:schemeClr val="bg1"/>
                </a:solidFill>
                <a:latin typeface="+mn-lt"/>
              </a:rPr>
              <a:t> </a:t>
            </a:r>
            <a:r>
              <a:rPr sz="1600" b="1" dirty="0" err="1" smtClean="0">
                <a:solidFill>
                  <a:schemeClr val="bg1"/>
                </a:solidFill>
                <a:latin typeface="+mn-lt"/>
              </a:rPr>
              <a:t>virtuales</a:t>
            </a:r>
            <a:r>
              <a:rPr sz="1600" b="1" dirty="0" smtClean="0">
                <a:solidFill>
                  <a:schemeClr val="bg1"/>
                </a:solidFill>
                <a:latin typeface="+mn-lt"/>
              </a:rPr>
              <a:t> y </a:t>
            </a:r>
            <a:r>
              <a:rPr sz="1600" b="1" dirty="0" err="1" smtClean="0">
                <a:solidFill>
                  <a:schemeClr val="bg1"/>
                </a:solidFill>
                <a:latin typeface="+mn-lt"/>
              </a:rPr>
              <a:t>fisico</a:t>
            </a:r>
            <a:r>
              <a:rPr sz="1600" b="1" dirty="0" smtClean="0">
                <a:solidFill>
                  <a:schemeClr val="bg1"/>
                </a:solidFill>
                <a:latin typeface="+mn-lt"/>
              </a:rPr>
              <a:t> de </a:t>
            </a:r>
            <a:r>
              <a:rPr sz="1600" b="1" dirty="0" err="1" smtClean="0">
                <a:solidFill>
                  <a:schemeClr val="bg1"/>
                </a:solidFill>
                <a:latin typeface="+mn-lt"/>
              </a:rPr>
              <a:t>los</a:t>
            </a:r>
            <a:r>
              <a:rPr sz="1600" b="1" dirty="0" smtClean="0">
                <a:solidFill>
                  <a:schemeClr val="bg1"/>
                </a:solidFill>
                <a:latin typeface="+mn-lt"/>
              </a:rPr>
              <a:t> </a:t>
            </a:r>
            <a:r>
              <a:rPr sz="1600" b="1" dirty="0" err="1" smtClean="0">
                <a:solidFill>
                  <a:schemeClr val="bg1"/>
                </a:solidFill>
                <a:latin typeface="+mn-lt"/>
              </a:rPr>
              <a:t>espacios</a:t>
            </a:r>
            <a:r>
              <a:rPr sz="1600" b="1" dirty="0" smtClean="0">
                <a:solidFill>
                  <a:schemeClr val="bg1"/>
                </a:solidFill>
                <a:latin typeface="+mn-lt"/>
              </a:rPr>
              <a:t> de </a:t>
            </a:r>
            <a:r>
              <a:rPr sz="1600" b="1" dirty="0" err="1" smtClean="0">
                <a:solidFill>
                  <a:schemeClr val="bg1"/>
                </a:solidFill>
                <a:latin typeface="+mn-lt"/>
              </a:rPr>
              <a:t>trabajo</a:t>
            </a:r>
            <a:endParaRPr sz="1600" b="1" dirty="0">
              <a:solidFill>
                <a:schemeClr val="bg1"/>
              </a:solidFill>
              <a:latin typeface="+mn-lt"/>
            </a:endParaRPr>
          </a:p>
          <a:p>
            <a:pPr marL="144000" indent="-144000">
              <a:lnSpc>
                <a:spcPct val="90000"/>
              </a:lnSpc>
              <a:spcBef>
                <a:spcPts val="0"/>
              </a:spcBef>
              <a:spcAft>
                <a:spcPts val="800"/>
              </a:spcAft>
              <a:buClr>
                <a:schemeClr val="accent6"/>
              </a:buClr>
              <a:buSzPct val="120000"/>
              <a:buFont typeface="Wingdings" charset="2"/>
              <a:buChar char="§"/>
              <a:defRPr/>
            </a:pPr>
            <a:r>
              <a:rPr lang="en-GB" sz="1600" b="1" dirty="0" err="1" smtClean="0">
                <a:solidFill>
                  <a:schemeClr val="bg1"/>
                </a:solidFill>
                <a:latin typeface="+mn-lt"/>
              </a:rPr>
              <a:t>Optimiza</a:t>
            </a:r>
            <a:r>
              <a:rPr lang="en-GB" sz="1600" b="1" dirty="0" smtClean="0">
                <a:solidFill>
                  <a:schemeClr val="bg1"/>
                </a:solidFill>
                <a:latin typeface="+mn-lt"/>
              </a:rPr>
              <a:t> el </a:t>
            </a:r>
            <a:r>
              <a:rPr lang="en-GB" sz="1600" b="1" dirty="0" err="1" smtClean="0">
                <a:solidFill>
                  <a:schemeClr val="bg1"/>
                </a:solidFill>
                <a:latin typeface="+mn-lt"/>
              </a:rPr>
              <a:t>espacio</a:t>
            </a:r>
            <a:r>
              <a:rPr lang="en-GB" sz="1600" b="1" dirty="0" smtClean="0">
                <a:solidFill>
                  <a:schemeClr val="bg1"/>
                </a:solidFill>
                <a:latin typeface="+mn-lt"/>
              </a:rPr>
              <a:t> y </a:t>
            </a:r>
            <a:r>
              <a:rPr lang="en-GB" sz="1600" b="1" dirty="0" err="1" smtClean="0">
                <a:solidFill>
                  <a:schemeClr val="bg1"/>
                </a:solidFill>
                <a:latin typeface="+mn-lt"/>
              </a:rPr>
              <a:t>los</a:t>
            </a:r>
            <a:r>
              <a:rPr lang="en-GB" sz="1600" b="1" dirty="0" smtClean="0">
                <a:solidFill>
                  <a:schemeClr val="bg1"/>
                </a:solidFill>
                <a:latin typeface="+mn-lt"/>
              </a:rPr>
              <a:t> </a:t>
            </a:r>
            <a:r>
              <a:rPr lang="en-GB" sz="1600" b="1" dirty="0" err="1" smtClean="0">
                <a:solidFill>
                  <a:schemeClr val="bg1"/>
                </a:solidFill>
                <a:latin typeface="+mn-lt"/>
              </a:rPr>
              <a:t>recursos</a:t>
            </a:r>
            <a:r>
              <a:rPr lang="en-GB" sz="1600" b="1" dirty="0" smtClean="0">
                <a:solidFill>
                  <a:schemeClr val="bg1"/>
                </a:solidFill>
                <a:latin typeface="+mn-lt"/>
              </a:rPr>
              <a:t> de la </a:t>
            </a:r>
            <a:r>
              <a:rPr lang="en-GB" sz="1600" b="1" dirty="0" err="1" smtClean="0">
                <a:solidFill>
                  <a:schemeClr val="bg1"/>
                </a:solidFill>
                <a:latin typeface="+mn-lt"/>
              </a:rPr>
              <a:t>oficina</a:t>
            </a:r>
            <a:endParaRPr lang="en-GB" sz="1600" b="1" dirty="0">
              <a:solidFill>
                <a:schemeClr val="bg1"/>
              </a:solidFill>
              <a:latin typeface="+mn-lt"/>
            </a:endParaRPr>
          </a:p>
          <a:p>
            <a:pPr marL="144000" indent="-144000">
              <a:lnSpc>
                <a:spcPct val="90000"/>
              </a:lnSpc>
              <a:spcBef>
                <a:spcPts val="0"/>
              </a:spcBef>
              <a:spcAft>
                <a:spcPts val="800"/>
              </a:spcAft>
              <a:buClr>
                <a:schemeClr val="accent6"/>
              </a:buClr>
              <a:buSzPct val="120000"/>
              <a:buFont typeface="Wingdings" charset="2"/>
              <a:buChar char="§"/>
              <a:defRPr/>
            </a:pPr>
            <a:r>
              <a:rPr lang="en-GB" sz="1600" b="1" dirty="0" err="1" smtClean="0">
                <a:solidFill>
                  <a:schemeClr val="bg1"/>
                </a:solidFill>
                <a:latin typeface="+mn-lt"/>
              </a:rPr>
              <a:t>Mejora</a:t>
            </a:r>
            <a:r>
              <a:rPr lang="en-GB" sz="1600" b="1" dirty="0" smtClean="0">
                <a:solidFill>
                  <a:schemeClr val="bg1"/>
                </a:solidFill>
                <a:latin typeface="+mn-lt"/>
              </a:rPr>
              <a:t> la </a:t>
            </a:r>
            <a:r>
              <a:rPr lang="en-GB" sz="1600" b="1" dirty="0" err="1" smtClean="0">
                <a:solidFill>
                  <a:schemeClr val="bg1"/>
                </a:solidFill>
                <a:latin typeface="+mn-lt"/>
              </a:rPr>
              <a:t>intercomunicación</a:t>
            </a:r>
            <a:r>
              <a:rPr lang="en-GB" sz="1600" b="1" dirty="0" smtClean="0">
                <a:solidFill>
                  <a:schemeClr val="bg1"/>
                </a:solidFill>
                <a:latin typeface="+mn-lt"/>
              </a:rPr>
              <a:t> </a:t>
            </a:r>
          </a:p>
          <a:p>
            <a:pPr marL="144000" indent="-144000">
              <a:lnSpc>
                <a:spcPct val="90000"/>
              </a:lnSpc>
              <a:spcBef>
                <a:spcPts val="0"/>
              </a:spcBef>
              <a:spcAft>
                <a:spcPts val="800"/>
              </a:spcAft>
              <a:buClr>
                <a:schemeClr val="accent6"/>
              </a:buClr>
              <a:buSzPct val="120000"/>
              <a:buFont typeface="Wingdings" charset="2"/>
              <a:buChar char="§"/>
              <a:defRPr/>
            </a:pPr>
            <a:r>
              <a:rPr lang="en-GB" sz="1600" b="1" dirty="0" err="1" smtClean="0">
                <a:solidFill>
                  <a:schemeClr val="bg1"/>
                </a:solidFill>
                <a:latin typeface="+mn-lt"/>
              </a:rPr>
              <a:t>Pr</a:t>
            </a:r>
            <a:r>
              <a:rPr lang="en-US" sz="1600" b="1" dirty="0" err="1" smtClean="0">
                <a:solidFill>
                  <a:schemeClr val="bg1"/>
                </a:solidFill>
                <a:latin typeface="+mn-lt"/>
              </a:rPr>
              <a:t>ovee</a:t>
            </a:r>
            <a:r>
              <a:rPr lang="en-US" sz="1600" b="1" dirty="0" smtClean="0">
                <a:solidFill>
                  <a:schemeClr val="bg1"/>
                </a:solidFill>
                <a:latin typeface="+mn-lt"/>
              </a:rPr>
              <a:t> </a:t>
            </a:r>
            <a:r>
              <a:rPr lang="en-US" sz="1600" b="1" dirty="0" err="1" smtClean="0">
                <a:solidFill>
                  <a:schemeClr val="bg1"/>
                </a:solidFill>
                <a:latin typeface="+mn-lt"/>
              </a:rPr>
              <a:t>detalles</a:t>
            </a:r>
            <a:r>
              <a:rPr lang="en-US" sz="1600" b="1" dirty="0" smtClean="0">
                <a:solidFill>
                  <a:schemeClr val="bg1"/>
                </a:solidFill>
                <a:latin typeface="+mn-lt"/>
              </a:rPr>
              <a:t> de las </a:t>
            </a:r>
            <a:r>
              <a:rPr lang="en-US" sz="1600" b="1" dirty="0" err="1" smtClean="0">
                <a:solidFill>
                  <a:schemeClr val="bg1"/>
                </a:solidFill>
                <a:latin typeface="+mn-lt"/>
              </a:rPr>
              <a:t>conductas</a:t>
            </a:r>
            <a:r>
              <a:rPr lang="en-US" sz="1600" b="1" dirty="0" smtClean="0">
                <a:solidFill>
                  <a:schemeClr val="bg1"/>
                </a:solidFill>
                <a:latin typeface="+mn-lt"/>
              </a:rPr>
              <a:t> de </a:t>
            </a:r>
            <a:r>
              <a:rPr lang="en-US" sz="1600" b="1" dirty="0" err="1" smtClean="0">
                <a:solidFill>
                  <a:schemeClr val="bg1"/>
                </a:solidFill>
                <a:latin typeface="+mn-lt"/>
              </a:rPr>
              <a:t>los</a:t>
            </a:r>
            <a:r>
              <a:rPr lang="en-US" sz="1600" b="1" dirty="0" smtClean="0">
                <a:solidFill>
                  <a:schemeClr val="bg1"/>
                </a:solidFill>
                <a:latin typeface="+mn-lt"/>
              </a:rPr>
              <a:t> </a:t>
            </a:r>
            <a:r>
              <a:rPr lang="en-US" sz="1600" b="1" dirty="0" err="1" smtClean="0">
                <a:solidFill>
                  <a:schemeClr val="bg1"/>
                </a:solidFill>
                <a:latin typeface="+mn-lt"/>
              </a:rPr>
              <a:t>empleados</a:t>
            </a:r>
            <a:r>
              <a:rPr lang="en-US" sz="1600" b="1" dirty="0" smtClean="0">
                <a:solidFill>
                  <a:schemeClr val="bg1"/>
                </a:solidFill>
                <a:latin typeface="+mn-lt"/>
              </a:rPr>
              <a:t>, </a:t>
            </a:r>
            <a:r>
              <a:rPr lang="en-US" sz="1600" b="1" dirty="0" err="1" smtClean="0">
                <a:solidFill>
                  <a:schemeClr val="bg1"/>
                </a:solidFill>
                <a:latin typeface="+mn-lt"/>
              </a:rPr>
              <a:t>ocupación</a:t>
            </a:r>
            <a:r>
              <a:rPr lang="en-US" sz="1600" b="1" dirty="0" smtClean="0">
                <a:solidFill>
                  <a:schemeClr val="bg1"/>
                </a:solidFill>
                <a:latin typeface="+mn-lt"/>
              </a:rPr>
              <a:t> de </a:t>
            </a:r>
            <a:r>
              <a:rPr lang="en-US" sz="1600" b="1" dirty="0" err="1" smtClean="0">
                <a:solidFill>
                  <a:schemeClr val="bg1"/>
                </a:solidFill>
                <a:latin typeface="+mn-lt"/>
              </a:rPr>
              <a:t>los</a:t>
            </a:r>
            <a:r>
              <a:rPr lang="en-US" sz="1600" b="1" dirty="0" smtClean="0">
                <a:solidFill>
                  <a:schemeClr val="bg1"/>
                </a:solidFill>
                <a:latin typeface="+mn-lt"/>
              </a:rPr>
              <a:t> </a:t>
            </a:r>
            <a:r>
              <a:rPr lang="en-US" sz="1600" b="1" dirty="0" err="1" smtClean="0">
                <a:solidFill>
                  <a:schemeClr val="bg1"/>
                </a:solidFill>
                <a:latin typeface="+mn-lt"/>
              </a:rPr>
              <a:t>espacios</a:t>
            </a:r>
            <a:r>
              <a:rPr lang="en-US" sz="1600" b="1" dirty="0" smtClean="0">
                <a:solidFill>
                  <a:schemeClr val="bg1"/>
                </a:solidFill>
                <a:latin typeface="+mn-lt"/>
              </a:rPr>
              <a:t> y </a:t>
            </a:r>
            <a:r>
              <a:rPr lang="en-US" sz="1600" b="1" dirty="0" err="1" smtClean="0">
                <a:solidFill>
                  <a:schemeClr val="bg1"/>
                </a:solidFill>
                <a:latin typeface="+mn-lt"/>
              </a:rPr>
              <a:t>colaboracion</a:t>
            </a:r>
            <a:endParaRPr lang="en-US" sz="1600" b="1" dirty="0" smtClean="0">
              <a:solidFill>
                <a:schemeClr val="bg1"/>
              </a:solidFill>
              <a:latin typeface="+mn-lt"/>
            </a:endParaRPr>
          </a:p>
          <a:p>
            <a:pPr marL="144000" indent="-144000">
              <a:lnSpc>
                <a:spcPct val="90000"/>
              </a:lnSpc>
              <a:spcBef>
                <a:spcPts val="0"/>
              </a:spcBef>
              <a:spcAft>
                <a:spcPts val="800"/>
              </a:spcAft>
              <a:buClr>
                <a:schemeClr val="accent6"/>
              </a:buClr>
              <a:buSzPct val="120000"/>
              <a:buFont typeface="Wingdings" charset="2"/>
              <a:buChar char="§"/>
              <a:defRPr/>
            </a:pPr>
            <a:r>
              <a:rPr lang="en-US" sz="1600" b="1" dirty="0" err="1" smtClean="0">
                <a:solidFill>
                  <a:schemeClr val="bg1"/>
                </a:solidFill>
                <a:latin typeface="+mn-lt"/>
              </a:rPr>
              <a:t>Disminuye</a:t>
            </a:r>
            <a:r>
              <a:rPr lang="en-US" sz="1600" b="1" dirty="0" smtClean="0">
                <a:solidFill>
                  <a:schemeClr val="bg1"/>
                </a:solidFill>
                <a:latin typeface="+mn-lt"/>
              </a:rPr>
              <a:t> </a:t>
            </a:r>
            <a:r>
              <a:rPr lang="en-US" sz="1600" b="1" dirty="0" err="1" smtClean="0">
                <a:solidFill>
                  <a:schemeClr val="bg1"/>
                </a:solidFill>
                <a:latin typeface="+mn-lt"/>
              </a:rPr>
              <a:t>los</a:t>
            </a:r>
            <a:r>
              <a:rPr lang="en-US" sz="1600" b="1" dirty="0" smtClean="0">
                <a:solidFill>
                  <a:schemeClr val="bg1"/>
                </a:solidFill>
                <a:latin typeface="+mn-lt"/>
              </a:rPr>
              <a:t> </a:t>
            </a:r>
            <a:r>
              <a:rPr lang="en-US" sz="1600" b="1" dirty="0" err="1" smtClean="0">
                <a:solidFill>
                  <a:schemeClr val="bg1"/>
                </a:solidFill>
                <a:latin typeface="+mn-lt"/>
              </a:rPr>
              <a:t>costos</a:t>
            </a:r>
            <a:r>
              <a:rPr lang="en-US" sz="1600" b="1" dirty="0" smtClean="0">
                <a:solidFill>
                  <a:schemeClr val="bg1"/>
                </a:solidFill>
                <a:latin typeface="+mn-lt"/>
              </a:rPr>
              <a:t> de </a:t>
            </a:r>
            <a:r>
              <a:rPr lang="en-US" sz="1600" b="1" dirty="0" err="1" smtClean="0">
                <a:solidFill>
                  <a:schemeClr val="bg1"/>
                </a:solidFill>
                <a:latin typeface="+mn-lt"/>
              </a:rPr>
              <a:t>energía</a:t>
            </a:r>
            <a:endParaRPr sz="1600" b="1" dirty="0">
              <a:solidFill>
                <a:schemeClr val="bg1"/>
              </a:solidFill>
              <a:latin typeface="+mn-lt"/>
            </a:endParaRPr>
          </a:p>
          <a:p>
            <a:pPr marL="144000" indent="-144000">
              <a:lnSpc>
                <a:spcPct val="90000"/>
              </a:lnSpc>
              <a:spcBef>
                <a:spcPts val="0"/>
              </a:spcBef>
              <a:spcAft>
                <a:spcPts val="800"/>
              </a:spcAft>
              <a:buClr>
                <a:schemeClr val="accent6"/>
              </a:buClr>
              <a:buSzPct val="120000"/>
              <a:buFont typeface="Wingdings" charset="2"/>
              <a:buChar char="§"/>
              <a:defRPr/>
            </a:pPr>
            <a:r>
              <a:rPr sz="1600" b="1" dirty="0" err="1" smtClean="0">
                <a:solidFill>
                  <a:schemeClr val="bg1"/>
                </a:solidFill>
                <a:latin typeface="+mn-lt"/>
              </a:rPr>
              <a:t>Entrega</a:t>
            </a:r>
            <a:r>
              <a:rPr sz="1600" b="1" dirty="0" smtClean="0">
                <a:solidFill>
                  <a:schemeClr val="bg1"/>
                </a:solidFill>
                <a:latin typeface="+mn-lt"/>
              </a:rPr>
              <a:t> </a:t>
            </a:r>
            <a:r>
              <a:rPr sz="1600" b="1" dirty="0" err="1" smtClean="0">
                <a:solidFill>
                  <a:schemeClr val="bg1"/>
                </a:solidFill>
                <a:latin typeface="+mn-lt"/>
              </a:rPr>
              <a:t>aplicaciones</a:t>
            </a:r>
            <a:r>
              <a:rPr sz="1600" b="1" dirty="0" smtClean="0">
                <a:solidFill>
                  <a:schemeClr val="bg1"/>
                </a:solidFill>
                <a:latin typeface="+mn-lt"/>
              </a:rPr>
              <a:t> para </a:t>
            </a:r>
            <a:r>
              <a:rPr sz="1600" b="1" dirty="0" err="1" smtClean="0">
                <a:solidFill>
                  <a:schemeClr val="bg1"/>
                </a:solidFill>
                <a:latin typeface="+mn-lt"/>
              </a:rPr>
              <a:t>entrenamiento</a:t>
            </a:r>
            <a:r>
              <a:rPr sz="1600" b="1" dirty="0" smtClean="0">
                <a:solidFill>
                  <a:schemeClr val="bg1"/>
                </a:solidFill>
                <a:latin typeface="+mn-lt"/>
              </a:rPr>
              <a:t>, </a:t>
            </a:r>
            <a:r>
              <a:rPr sz="1600" b="1" dirty="0" err="1" smtClean="0">
                <a:solidFill>
                  <a:schemeClr val="bg1"/>
                </a:solidFill>
                <a:latin typeface="+mn-lt"/>
              </a:rPr>
              <a:t>anuncios</a:t>
            </a:r>
            <a:r>
              <a:rPr sz="1600" b="1" dirty="0" smtClean="0">
                <a:solidFill>
                  <a:schemeClr val="bg1"/>
                </a:solidFill>
                <a:latin typeface="+mn-lt"/>
              </a:rPr>
              <a:t>, </a:t>
            </a:r>
            <a:r>
              <a:rPr sz="1600" b="1" dirty="0" err="1" smtClean="0">
                <a:solidFill>
                  <a:schemeClr val="bg1"/>
                </a:solidFill>
                <a:latin typeface="+mn-lt"/>
              </a:rPr>
              <a:t>publicidad</a:t>
            </a:r>
            <a:r>
              <a:rPr sz="1600" b="1" dirty="0" smtClean="0">
                <a:solidFill>
                  <a:schemeClr val="bg1"/>
                </a:solidFill>
                <a:latin typeface="+mn-lt"/>
              </a:rPr>
              <a:t> y </a:t>
            </a:r>
            <a:r>
              <a:rPr sz="1600" b="1" dirty="0" err="1" smtClean="0">
                <a:solidFill>
                  <a:schemeClr val="bg1"/>
                </a:solidFill>
                <a:latin typeface="+mn-lt"/>
              </a:rPr>
              <a:t>emergencias</a:t>
            </a:r>
            <a:endParaRPr sz="1600" b="1" dirty="0" smtClean="0">
              <a:solidFill>
                <a:schemeClr val="bg1"/>
              </a:solidFill>
              <a:latin typeface="+mn-lt"/>
            </a:endParaRPr>
          </a:p>
        </p:txBody>
      </p:sp>
      <p:pic>
        <p:nvPicPr>
          <p:cNvPr id="11" name="Picture 4" descr="C:\Users\partkar\AppData\Local\Temp\Rar$DIa0.670\Cisco_Logo_RGB_Screen_Blue292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6087" y="4730315"/>
            <a:ext cx="469322" cy="24780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96A97DD0-5BE7-4856-A2A9-C42C6688E607}" type="slidenum">
              <a:rPr lang="en-US" smtClean="0"/>
              <a:pPr/>
              <a:t>12</a:t>
            </a:fld>
            <a:endParaRPr lang="en-US" dirty="0"/>
          </a:p>
        </p:txBody>
      </p:sp>
    </p:spTree>
    <p:extLst>
      <p:ext uri="{BB962C8B-B14F-4D97-AF65-F5344CB8AC3E}">
        <p14:creationId xmlns:p14="http://schemas.microsoft.com/office/powerpoint/2010/main" val="33082180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fade">
                                      <p:cBhvr>
                                        <p:cTn id="23" dur="500"/>
                                        <p:tgtEl>
                                          <p:spTgt spid="10">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Effect transition="in" filter="fade">
                                      <p:cBhvr>
                                        <p:cTn id="31"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txBox="1">
            <a:spLocks/>
          </p:cNvSpPr>
          <p:nvPr/>
        </p:nvSpPr>
        <p:spPr>
          <a:xfrm>
            <a:off x="464737" y="890889"/>
            <a:ext cx="8326999" cy="3767094"/>
          </a:xfrm>
          <a:prstGeom prst="roundRect">
            <a:avLst>
              <a:gd name="adj" fmla="val 3117"/>
            </a:avLst>
          </a:prstGeom>
          <a:solidFill>
            <a:srgbClr val="349A97">
              <a:alpha val="87000"/>
            </a:srgbClr>
          </a:solidFill>
          <a:ln w="9525" cap="flat" cmpd="sng" algn="ctr">
            <a:gradFill flip="none" rotWithShape="1">
              <a:gsLst>
                <a:gs pos="49000">
                  <a:schemeClr val="bg1"/>
                </a:gs>
                <a:gs pos="100000">
                  <a:schemeClr val="bg1">
                    <a:alpha val="20000"/>
                  </a:schemeClr>
                </a:gs>
                <a:gs pos="0">
                  <a:schemeClr val="bg1">
                    <a:alpha val="20000"/>
                  </a:schemeClr>
                </a:gs>
              </a:gsLst>
              <a:lin ang="0" scaled="1"/>
              <a:tileRect/>
            </a:gra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234950" lvl="1">
              <a:lnSpc>
                <a:spcPct val="95000"/>
              </a:lnSpc>
              <a:spcBef>
                <a:spcPts val="1200"/>
              </a:spcBef>
              <a:buClr>
                <a:schemeClr val="bg1"/>
              </a:buClr>
              <a:defRPr/>
            </a:pPr>
            <a:endParaRPr lang="en-US" sz="2000" dirty="0" smtClean="0">
              <a:solidFill>
                <a:schemeClr val="bg1"/>
              </a:solidFill>
              <a:effectLst>
                <a:outerShdw blurRad="38100" dist="38100" dir="2700000" algn="tl">
                  <a:srgbClr val="000000">
                    <a:alpha val="43137"/>
                  </a:srgbClr>
                </a:outerShdw>
              </a:effectLst>
            </a:endParaRPr>
          </a:p>
          <a:p>
            <a:pPr marL="234950" lvl="1">
              <a:lnSpc>
                <a:spcPct val="95000"/>
              </a:lnSpc>
              <a:spcBef>
                <a:spcPts val="1200"/>
              </a:spcBef>
              <a:buClr>
                <a:schemeClr val="bg1"/>
              </a:buClr>
              <a:defRPr/>
            </a:pPr>
            <a:endParaRPr lang="en-US" sz="2000" dirty="0">
              <a:solidFill>
                <a:schemeClr val="bg1"/>
              </a:solidFill>
              <a:effectLst>
                <a:outerShdw blurRad="38100" dist="38100" dir="2700000" algn="tl">
                  <a:srgbClr val="000000">
                    <a:alpha val="43137"/>
                  </a:srgbClr>
                </a:outerShdw>
              </a:effectLst>
            </a:endParaRPr>
          </a:p>
        </p:txBody>
      </p:sp>
      <p:sp>
        <p:nvSpPr>
          <p:cNvPr id="21" name="Title 3"/>
          <p:cNvSpPr>
            <a:spLocks noGrp="1"/>
          </p:cNvSpPr>
          <p:nvPr>
            <p:ph type="title"/>
          </p:nvPr>
        </p:nvSpPr>
        <p:spPr>
          <a:xfrm>
            <a:off x="229705" y="205740"/>
            <a:ext cx="8588861" cy="628650"/>
          </a:xfrm>
        </p:spPr>
        <p:txBody>
          <a:bodyPr/>
          <a:lstStyle/>
          <a:p>
            <a:r>
              <a:rPr lang="en-GB" sz="2400" dirty="0" smtClean="0">
                <a:solidFill>
                  <a:schemeClr val="tx1"/>
                </a:solidFill>
              </a:rPr>
              <a:t>El </a:t>
            </a:r>
            <a:r>
              <a:rPr lang="en-GB" sz="2400" dirty="0" err="1" smtClean="0">
                <a:solidFill>
                  <a:schemeClr val="tx1"/>
                </a:solidFill>
              </a:rPr>
              <a:t>Rol</a:t>
            </a:r>
            <a:r>
              <a:rPr lang="en-GB" sz="2400" dirty="0" smtClean="0">
                <a:solidFill>
                  <a:schemeClr val="tx1"/>
                </a:solidFill>
              </a:rPr>
              <a:t> de la </a:t>
            </a:r>
            <a:r>
              <a:rPr lang="en-GB" sz="2400" dirty="0" err="1" smtClean="0">
                <a:solidFill>
                  <a:schemeClr val="tx1"/>
                </a:solidFill>
              </a:rPr>
              <a:t>Tecnología</a:t>
            </a:r>
            <a:r>
              <a:rPr lang="en-GB" sz="2400" dirty="0" smtClean="0">
                <a:solidFill>
                  <a:schemeClr val="bg1"/>
                </a:solidFill>
              </a:rPr>
              <a:t/>
            </a:r>
            <a:br>
              <a:rPr lang="en-GB" sz="2400" dirty="0" smtClean="0">
                <a:solidFill>
                  <a:schemeClr val="bg1"/>
                </a:solidFill>
              </a:rPr>
            </a:br>
            <a:r>
              <a:rPr lang="en-GB" sz="2400" b="1" dirty="0" err="1"/>
              <a:t>e</a:t>
            </a:r>
            <a:r>
              <a:rPr lang="en-GB" sz="2400" b="1" dirty="0" err="1" smtClean="0"/>
              <a:t>n</a:t>
            </a:r>
            <a:r>
              <a:rPr lang="en-GB" sz="2400" b="1" dirty="0" smtClean="0"/>
              <a:t> la </a:t>
            </a:r>
            <a:r>
              <a:rPr lang="en-GB" sz="2400" b="1" dirty="0" err="1" smtClean="0"/>
              <a:t>Tranformación</a:t>
            </a:r>
            <a:r>
              <a:rPr lang="en-GB" sz="2400" b="1" dirty="0" smtClean="0"/>
              <a:t> del </a:t>
            </a:r>
            <a:r>
              <a:rPr lang="en-GB" sz="2400" b="1" dirty="0" err="1" smtClean="0"/>
              <a:t>Espacio</a:t>
            </a:r>
            <a:r>
              <a:rPr lang="en-GB" sz="2400" b="1" dirty="0" smtClean="0"/>
              <a:t> de </a:t>
            </a:r>
            <a:r>
              <a:rPr lang="en-GB" sz="2400" b="1" dirty="0" err="1" smtClean="0"/>
              <a:t>Trabajo</a:t>
            </a:r>
            <a:endParaRPr lang="en-GB" sz="2400" b="1" dirty="0"/>
          </a:p>
        </p:txBody>
      </p:sp>
      <p:sp>
        <p:nvSpPr>
          <p:cNvPr id="2" name="TextBox 1"/>
          <p:cNvSpPr txBox="1"/>
          <p:nvPr/>
        </p:nvSpPr>
        <p:spPr>
          <a:xfrm>
            <a:off x="2004437" y="1145891"/>
            <a:ext cx="6549147" cy="3308598"/>
          </a:xfrm>
          <a:prstGeom prst="rect">
            <a:avLst/>
          </a:prstGeom>
          <a:noFill/>
        </p:spPr>
        <p:txBody>
          <a:bodyPr wrap="square" rtlCol="0">
            <a:spAutoFit/>
          </a:bodyPr>
          <a:lstStyle/>
          <a:p>
            <a:r>
              <a:rPr lang="en-US" sz="2000" dirty="0" smtClean="0">
                <a:solidFill>
                  <a:schemeClr val="bg1"/>
                </a:solidFill>
              </a:rPr>
              <a:t>“</a:t>
            </a:r>
            <a:r>
              <a:rPr lang="en-US" sz="2000" dirty="0" err="1" smtClean="0">
                <a:solidFill>
                  <a:schemeClr val="bg1"/>
                </a:solidFill>
              </a:rPr>
              <a:t>Conectar</a:t>
            </a:r>
            <a:r>
              <a:rPr lang="en-US" sz="2000" dirty="0" smtClean="0">
                <a:solidFill>
                  <a:schemeClr val="bg1"/>
                </a:solidFill>
              </a:rPr>
              <a:t> lo </a:t>
            </a:r>
            <a:r>
              <a:rPr lang="en-US" sz="2000" dirty="0" err="1" smtClean="0">
                <a:solidFill>
                  <a:schemeClr val="bg1"/>
                </a:solidFill>
              </a:rPr>
              <a:t>desconectado</a:t>
            </a:r>
            <a:r>
              <a:rPr lang="en-US" sz="2000" dirty="0" smtClean="0">
                <a:solidFill>
                  <a:schemeClr val="bg1"/>
                </a:solidFill>
              </a:rPr>
              <a:t>” y </a:t>
            </a:r>
            <a:r>
              <a:rPr lang="en-US" sz="2000" dirty="0" err="1" smtClean="0">
                <a:solidFill>
                  <a:schemeClr val="bg1"/>
                </a:solidFill>
              </a:rPr>
              <a:t>unificar</a:t>
            </a:r>
            <a:r>
              <a:rPr lang="en-US" sz="2000" dirty="0" smtClean="0">
                <a:solidFill>
                  <a:schemeClr val="bg1"/>
                </a:solidFill>
              </a:rPr>
              <a:t> </a:t>
            </a:r>
            <a:r>
              <a:rPr lang="en-US" sz="2000" dirty="0" err="1" smtClean="0">
                <a:solidFill>
                  <a:schemeClr val="bg1"/>
                </a:solidFill>
              </a:rPr>
              <a:t>los</a:t>
            </a:r>
            <a:r>
              <a:rPr lang="en-US" sz="2000" dirty="0" smtClean="0">
                <a:solidFill>
                  <a:schemeClr val="bg1"/>
                </a:solidFill>
              </a:rPr>
              <a:t> </a:t>
            </a:r>
            <a:r>
              <a:rPr lang="en-US" sz="2000" dirty="0" err="1" smtClean="0">
                <a:solidFill>
                  <a:schemeClr val="bg1"/>
                </a:solidFill>
              </a:rPr>
              <a:t>espacios</a:t>
            </a:r>
            <a:r>
              <a:rPr lang="en-US" sz="2000" dirty="0" smtClean="0">
                <a:solidFill>
                  <a:schemeClr val="bg1"/>
                </a:solidFill>
              </a:rPr>
              <a:t> de </a:t>
            </a:r>
            <a:r>
              <a:rPr lang="en-US" sz="2000" dirty="0" err="1" smtClean="0">
                <a:solidFill>
                  <a:schemeClr val="bg1"/>
                </a:solidFill>
              </a:rPr>
              <a:t>trabajo</a:t>
            </a:r>
            <a:r>
              <a:rPr lang="en-US" sz="2000" dirty="0" smtClean="0">
                <a:solidFill>
                  <a:schemeClr val="bg1"/>
                </a:solidFill>
              </a:rPr>
              <a:t> </a:t>
            </a:r>
            <a:r>
              <a:rPr lang="en-US" sz="2000" dirty="0" err="1" smtClean="0">
                <a:solidFill>
                  <a:schemeClr val="bg1"/>
                </a:solidFill>
              </a:rPr>
              <a:t>fisicos</a:t>
            </a:r>
            <a:r>
              <a:rPr lang="en-US" sz="2000" dirty="0" smtClean="0">
                <a:solidFill>
                  <a:schemeClr val="bg1"/>
                </a:solidFill>
              </a:rPr>
              <a:t> con </a:t>
            </a:r>
            <a:r>
              <a:rPr lang="en-US" sz="2000" dirty="0" err="1" smtClean="0">
                <a:solidFill>
                  <a:schemeClr val="bg1"/>
                </a:solidFill>
              </a:rPr>
              <a:t>los</a:t>
            </a:r>
            <a:r>
              <a:rPr lang="en-US" sz="2000" dirty="0" smtClean="0">
                <a:solidFill>
                  <a:schemeClr val="bg1"/>
                </a:solidFill>
              </a:rPr>
              <a:t> </a:t>
            </a:r>
            <a:r>
              <a:rPr lang="en-US" sz="2000" dirty="0" err="1" smtClean="0">
                <a:solidFill>
                  <a:schemeClr val="bg1"/>
                </a:solidFill>
              </a:rPr>
              <a:t>virtuales</a:t>
            </a:r>
            <a:r>
              <a:rPr lang="en-US" sz="2000" dirty="0" smtClean="0">
                <a:solidFill>
                  <a:schemeClr val="bg1"/>
                </a:solidFill>
              </a:rPr>
              <a:t>.</a:t>
            </a:r>
          </a:p>
          <a:p>
            <a:endParaRPr lang="en-US" sz="2000" dirty="0" smtClean="0">
              <a:solidFill>
                <a:schemeClr val="bg1"/>
              </a:solidFill>
            </a:endParaRPr>
          </a:p>
          <a:p>
            <a:endParaRPr lang="en-US" sz="300" dirty="0">
              <a:solidFill>
                <a:schemeClr val="bg1"/>
              </a:solidFill>
            </a:endParaRPr>
          </a:p>
          <a:p>
            <a:r>
              <a:rPr lang="en-US" sz="2000" dirty="0" err="1" smtClean="0">
                <a:solidFill>
                  <a:schemeClr val="bg1"/>
                </a:solidFill>
              </a:rPr>
              <a:t>Permitir</a:t>
            </a:r>
            <a:r>
              <a:rPr lang="en-US" sz="2000" dirty="0" smtClean="0">
                <a:solidFill>
                  <a:schemeClr val="bg1"/>
                </a:solidFill>
              </a:rPr>
              <a:t> la </a:t>
            </a:r>
            <a:r>
              <a:rPr lang="en-US" sz="2000" dirty="0" err="1" smtClean="0">
                <a:solidFill>
                  <a:schemeClr val="bg1"/>
                </a:solidFill>
              </a:rPr>
              <a:t>flexibilidad</a:t>
            </a:r>
            <a:r>
              <a:rPr lang="en-US" sz="2000" dirty="0" smtClean="0">
                <a:solidFill>
                  <a:schemeClr val="bg1"/>
                </a:solidFill>
              </a:rPr>
              <a:t>, </a:t>
            </a:r>
            <a:r>
              <a:rPr lang="en-US" sz="2000" dirty="0" err="1" smtClean="0">
                <a:solidFill>
                  <a:schemeClr val="bg1"/>
                </a:solidFill>
              </a:rPr>
              <a:t>personalización</a:t>
            </a:r>
            <a:r>
              <a:rPr lang="en-US" sz="2000" dirty="0" smtClean="0">
                <a:solidFill>
                  <a:schemeClr val="bg1"/>
                </a:solidFill>
              </a:rPr>
              <a:t> y </a:t>
            </a:r>
            <a:r>
              <a:rPr lang="en-US" sz="2000" dirty="0" err="1" smtClean="0">
                <a:solidFill>
                  <a:schemeClr val="bg1"/>
                </a:solidFill>
              </a:rPr>
              <a:t>elección</a:t>
            </a:r>
            <a:r>
              <a:rPr lang="en-US" sz="2000" dirty="0" smtClean="0">
                <a:solidFill>
                  <a:schemeClr val="bg1"/>
                </a:solidFill>
              </a:rPr>
              <a:t>.</a:t>
            </a:r>
            <a:endParaRPr lang="en-US" sz="2000" dirty="0">
              <a:solidFill>
                <a:schemeClr val="bg1"/>
              </a:solidFill>
            </a:endParaRPr>
          </a:p>
          <a:p>
            <a:endParaRPr lang="en-US" sz="2000" dirty="0">
              <a:solidFill>
                <a:schemeClr val="bg1"/>
              </a:solidFill>
            </a:endParaRPr>
          </a:p>
          <a:p>
            <a:r>
              <a:rPr lang="en-US" sz="2000" dirty="0" err="1">
                <a:solidFill>
                  <a:schemeClr val="bg1"/>
                </a:solidFill>
              </a:rPr>
              <a:t>M</a:t>
            </a:r>
            <a:r>
              <a:rPr lang="en-US" sz="2000" dirty="0" err="1" smtClean="0">
                <a:solidFill>
                  <a:schemeClr val="bg1"/>
                </a:solidFill>
              </a:rPr>
              <a:t>ejorar</a:t>
            </a:r>
            <a:r>
              <a:rPr lang="en-US" sz="2000" dirty="0" smtClean="0">
                <a:solidFill>
                  <a:schemeClr val="bg1"/>
                </a:solidFill>
              </a:rPr>
              <a:t> el management, control y </a:t>
            </a:r>
            <a:r>
              <a:rPr lang="en-US" sz="2000" dirty="0" err="1" smtClean="0">
                <a:solidFill>
                  <a:schemeClr val="bg1"/>
                </a:solidFill>
              </a:rPr>
              <a:t>visibilidad</a:t>
            </a:r>
            <a:r>
              <a:rPr lang="en-US" sz="2000" dirty="0" smtClean="0">
                <a:solidFill>
                  <a:schemeClr val="bg1"/>
                </a:solidFill>
              </a:rPr>
              <a:t> de </a:t>
            </a:r>
            <a:r>
              <a:rPr lang="en-US" sz="2000" dirty="0" err="1" smtClean="0">
                <a:solidFill>
                  <a:schemeClr val="bg1"/>
                </a:solidFill>
              </a:rPr>
              <a:t>los</a:t>
            </a:r>
            <a:r>
              <a:rPr lang="en-US" sz="2000" dirty="0" smtClean="0">
                <a:solidFill>
                  <a:schemeClr val="bg1"/>
                </a:solidFill>
              </a:rPr>
              <a:t> </a:t>
            </a:r>
            <a:r>
              <a:rPr lang="en-US" sz="2000" dirty="0" err="1" smtClean="0">
                <a:solidFill>
                  <a:schemeClr val="bg1"/>
                </a:solidFill>
              </a:rPr>
              <a:t>recursos</a:t>
            </a:r>
            <a:r>
              <a:rPr lang="en-US" sz="2000" dirty="0" smtClean="0">
                <a:solidFill>
                  <a:schemeClr val="bg1"/>
                </a:solidFill>
              </a:rPr>
              <a:t>.</a:t>
            </a:r>
            <a:endParaRPr lang="en-US" sz="2000" dirty="0">
              <a:solidFill>
                <a:schemeClr val="bg1"/>
              </a:solidFill>
            </a:endParaRPr>
          </a:p>
          <a:p>
            <a:endParaRPr lang="en-US" sz="1400" dirty="0">
              <a:solidFill>
                <a:schemeClr val="bg1"/>
              </a:solidFill>
            </a:endParaRPr>
          </a:p>
          <a:p>
            <a:endParaRPr lang="en-US" sz="1200" dirty="0" smtClean="0">
              <a:solidFill>
                <a:schemeClr val="bg1"/>
              </a:solidFill>
            </a:endParaRPr>
          </a:p>
          <a:p>
            <a:r>
              <a:rPr lang="en-US" sz="2000" dirty="0" err="1" smtClean="0">
                <a:solidFill>
                  <a:schemeClr val="bg1"/>
                </a:solidFill>
              </a:rPr>
              <a:t>Mejorar</a:t>
            </a:r>
            <a:r>
              <a:rPr lang="en-US" sz="2000" dirty="0" smtClean="0">
                <a:solidFill>
                  <a:schemeClr val="bg1"/>
                </a:solidFill>
              </a:rPr>
              <a:t> la </a:t>
            </a:r>
            <a:r>
              <a:rPr lang="en-US" sz="2000" dirty="0" err="1" smtClean="0">
                <a:solidFill>
                  <a:schemeClr val="bg1"/>
                </a:solidFill>
              </a:rPr>
              <a:t>experiencia</a:t>
            </a:r>
            <a:r>
              <a:rPr lang="en-US" sz="2000" dirty="0" smtClean="0">
                <a:solidFill>
                  <a:schemeClr val="bg1"/>
                </a:solidFill>
              </a:rPr>
              <a:t> de </a:t>
            </a:r>
            <a:r>
              <a:rPr lang="en-US" sz="2000" dirty="0" err="1" smtClean="0">
                <a:solidFill>
                  <a:schemeClr val="bg1"/>
                </a:solidFill>
              </a:rPr>
              <a:t>los</a:t>
            </a:r>
            <a:r>
              <a:rPr lang="en-US" sz="2000" dirty="0" smtClean="0">
                <a:solidFill>
                  <a:schemeClr val="bg1"/>
                </a:solidFill>
              </a:rPr>
              <a:t> </a:t>
            </a:r>
            <a:r>
              <a:rPr lang="en-US" sz="2000" dirty="0" err="1" smtClean="0">
                <a:solidFill>
                  <a:schemeClr val="bg1"/>
                </a:solidFill>
              </a:rPr>
              <a:t>empleados</a:t>
            </a:r>
            <a:r>
              <a:rPr lang="en-US" sz="2000" dirty="0" smtClean="0">
                <a:solidFill>
                  <a:schemeClr val="bg1"/>
                </a:solidFill>
              </a:rPr>
              <a:t>, </a:t>
            </a:r>
            <a:r>
              <a:rPr lang="en-US" sz="2000" dirty="0" err="1" smtClean="0">
                <a:solidFill>
                  <a:schemeClr val="bg1"/>
                </a:solidFill>
              </a:rPr>
              <a:t>proveedores</a:t>
            </a:r>
            <a:r>
              <a:rPr lang="en-US" sz="2000" dirty="0" smtClean="0">
                <a:solidFill>
                  <a:schemeClr val="bg1"/>
                </a:solidFill>
              </a:rPr>
              <a:t>, </a:t>
            </a:r>
            <a:r>
              <a:rPr lang="en-US" sz="2000" dirty="0" err="1" smtClean="0">
                <a:solidFill>
                  <a:schemeClr val="bg1"/>
                </a:solidFill>
              </a:rPr>
              <a:t>clientes</a:t>
            </a:r>
            <a:r>
              <a:rPr lang="en-US" sz="2000" dirty="0" smtClean="0">
                <a:solidFill>
                  <a:schemeClr val="bg1"/>
                </a:solidFill>
              </a:rPr>
              <a:t> y </a:t>
            </a:r>
            <a:r>
              <a:rPr lang="en-US" sz="2000" dirty="0" err="1" smtClean="0">
                <a:solidFill>
                  <a:schemeClr val="bg1"/>
                </a:solidFill>
              </a:rPr>
              <a:t>visitas</a:t>
            </a:r>
            <a:r>
              <a:rPr lang="en-US" sz="2000" dirty="0" smtClean="0">
                <a:solidFill>
                  <a:schemeClr val="bg1"/>
                </a:solidFill>
              </a:rPr>
              <a:t>.</a:t>
            </a:r>
            <a:endParaRPr lang="en-US" sz="2000" dirty="0"/>
          </a:p>
        </p:txBody>
      </p:sp>
      <p:pic>
        <p:nvPicPr>
          <p:cNvPr id="22" name="Picture 21" descr="HAK1792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2396" y="3704106"/>
            <a:ext cx="1053570" cy="790178"/>
          </a:xfrm>
          <a:prstGeom prst="ellipse">
            <a:avLst/>
          </a:prstGeom>
          <a:gradFill>
            <a:gsLst>
              <a:gs pos="20000">
                <a:schemeClr val="tx2">
                  <a:alpha val="83000"/>
                </a:schemeClr>
              </a:gs>
              <a:gs pos="100000">
                <a:schemeClr val="tx1">
                  <a:alpha val="88000"/>
                </a:schemeClr>
              </a:gs>
            </a:gsLst>
            <a:lin ang="13200000" scaled="0"/>
          </a:gradFill>
          <a:ln w="9525" cap="flat" cmpd="sng" algn="ctr">
            <a:gradFill flip="none" rotWithShape="1">
              <a:gsLst>
                <a:gs pos="49000">
                  <a:schemeClr val="bg1"/>
                </a:gs>
                <a:gs pos="100000">
                  <a:schemeClr val="bg1">
                    <a:alpha val="20000"/>
                  </a:schemeClr>
                </a:gs>
                <a:gs pos="0">
                  <a:schemeClr val="bg1">
                    <a:alpha val="20000"/>
                  </a:schemeClr>
                </a:gs>
              </a:gsLst>
              <a:lin ang="0" scaled="1"/>
              <a:tileRect/>
            </a:gradFill>
            <a:prstDash val="solid"/>
            <a:round/>
            <a:headEnd type="none" w="med" len="med"/>
            <a:tailEnd type="none" w="med" len="med"/>
          </a:ln>
          <a:effectLst/>
        </p:spPr>
      </p:pic>
      <p:sp>
        <p:nvSpPr>
          <p:cNvPr id="23" name="Flowchart: Connector 29"/>
          <p:cNvSpPr/>
          <p:nvPr/>
        </p:nvSpPr>
        <p:spPr>
          <a:xfrm>
            <a:off x="741489" y="3705549"/>
            <a:ext cx="1064488" cy="787239"/>
          </a:xfrm>
          <a:prstGeom prst="flowChartConnector">
            <a:avLst/>
          </a:prstGeom>
          <a:gradFill>
            <a:gsLst>
              <a:gs pos="53000">
                <a:srgbClr val="0F9AC3">
                  <a:alpha val="0"/>
                </a:srgbClr>
              </a:gs>
              <a:gs pos="38000">
                <a:srgbClr val="5DAF59">
                  <a:alpha val="0"/>
                </a:srgbClr>
              </a:gs>
              <a:gs pos="0">
                <a:schemeClr val="tx2">
                  <a:alpha val="83000"/>
                </a:schemeClr>
              </a:gs>
              <a:gs pos="100000">
                <a:schemeClr val="tx1"/>
              </a:gs>
            </a:gsLst>
            <a:lin ang="13200000" scaled="0"/>
          </a:gradFill>
          <a:ln w="9525" cap="flat" cmpd="sng" algn="ctr">
            <a:gradFill flip="none" rotWithShape="1">
              <a:gsLst>
                <a:gs pos="49000">
                  <a:schemeClr val="bg1"/>
                </a:gs>
                <a:gs pos="100000">
                  <a:schemeClr val="bg1">
                    <a:alpha val="20000"/>
                  </a:schemeClr>
                </a:gs>
                <a:gs pos="0">
                  <a:schemeClr val="bg1">
                    <a:alpha val="20000"/>
                  </a:schemeClr>
                </a:gs>
              </a:gsLst>
              <a:lin ang="0" scaled="1"/>
              <a:tileRect/>
            </a:gra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endParaRPr lang="en-US" kern="1200" dirty="0">
              <a:solidFill>
                <a:schemeClr val="tx1"/>
              </a:solidFill>
            </a:endParaRPr>
          </a:p>
        </p:txBody>
      </p:sp>
      <p:pic>
        <p:nvPicPr>
          <p:cNvPr id="24" name="Picture 23"/>
          <p:cNvPicPr preferRelativeResize="0">
            <a:picLocks/>
          </p:cNvPicPr>
          <p:nvPr/>
        </p:nvPicPr>
        <p:blipFill rotWithShape="1">
          <a:blip r:embed="rId4" cstate="email">
            <a:extLst>
              <a:ext uri="{28A0092B-C50C-407E-A947-70E740481C1C}">
                <a14:useLocalDpi xmlns:a14="http://schemas.microsoft.com/office/drawing/2010/main"/>
              </a:ext>
            </a:extLst>
          </a:blip>
          <a:srcRect/>
          <a:stretch/>
        </p:blipFill>
        <p:spPr>
          <a:xfrm>
            <a:off x="703550" y="2807088"/>
            <a:ext cx="1042618" cy="749458"/>
          </a:xfrm>
          <a:prstGeom prst="ellipse">
            <a:avLst/>
          </a:prstGeom>
          <a:gradFill>
            <a:gsLst>
              <a:gs pos="20000">
                <a:schemeClr val="tx2">
                  <a:alpha val="83000"/>
                </a:schemeClr>
              </a:gs>
              <a:gs pos="100000">
                <a:schemeClr val="tx1">
                  <a:alpha val="88000"/>
                </a:schemeClr>
              </a:gs>
            </a:gsLst>
            <a:lin ang="13200000" scaled="0"/>
          </a:gradFill>
          <a:ln w="9525" cap="flat" cmpd="sng" algn="ctr">
            <a:gradFill flip="none" rotWithShape="1">
              <a:gsLst>
                <a:gs pos="49000">
                  <a:schemeClr val="bg1"/>
                </a:gs>
                <a:gs pos="100000">
                  <a:schemeClr val="bg1">
                    <a:alpha val="20000"/>
                  </a:schemeClr>
                </a:gs>
                <a:gs pos="0">
                  <a:schemeClr val="bg1">
                    <a:alpha val="20000"/>
                  </a:schemeClr>
                </a:gs>
              </a:gsLst>
              <a:lin ang="0" scaled="1"/>
              <a:tileRect/>
            </a:gradFill>
            <a:prstDash val="solid"/>
            <a:round/>
            <a:headEnd type="none" w="med" len="med"/>
            <a:tailEnd type="none" w="med" len="med"/>
          </a:ln>
          <a:effectLst/>
        </p:spPr>
      </p:pic>
      <p:sp>
        <p:nvSpPr>
          <p:cNvPr id="25" name="Flowchart: Connector 27"/>
          <p:cNvSpPr/>
          <p:nvPr/>
        </p:nvSpPr>
        <p:spPr>
          <a:xfrm>
            <a:off x="702799" y="2806491"/>
            <a:ext cx="1043640" cy="750240"/>
          </a:xfrm>
          <a:prstGeom prst="flowChartConnector">
            <a:avLst/>
          </a:prstGeom>
          <a:gradFill>
            <a:gsLst>
              <a:gs pos="53000">
                <a:srgbClr val="0F9AC3">
                  <a:alpha val="0"/>
                </a:srgbClr>
              </a:gs>
              <a:gs pos="38000">
                <a:srgbClr val="5DAF59">
                  <a:alpha val="0"/>
                </a:srgbClr>
              </a:gs>
              <a:gs pos="0">
                <a:schemeClr val="tx2">
                  <a:alpha val="83000"/>
                </a:schemeClr>
              </a:gs>
              <a:gs pos="100000">
                <a:schemeClr val="tx1"/>
              </a:gs>
            </a:gsLst>
            <a:lin ang="13200000" scaled="0"/>
          </a:gradFill>
          <a:ln w="9525" cap="flat" cmpd="sng" algn="ctr">
            <a:gradFill flip="none" rotWithShape="1">
              <a:gsLst>
                <a:gs pos="49000">
                  <a:schemeClr val="bg1"/>
                </a:gs>
                <a:gs pos="100000">
                  <a:schemeClr val="bg1">
                    <a:alpha val="20000"/>
                  </a:schemeClr>
                </a:gs>
                <a:gs pos="0">
                  <a:schemeClr val="bg1">
                    <a:alpha val="20000"/>
                  </a:schemeClr>
                </a:gs>
              </a:gsLst>
              <a:lin ang="0" scaled="1"/>
              <a:tileRect/>
            </a:gra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endParaRPr lang="en-US" dirty="0">
              <a:solidFill>
                <a:schemeClr val="tx1"/>
              </a:solidFill>
            </a:endParaRPr>
          </a:p>
        </p:txBody>
      </p:sp>
      <p:pic>
        <p:nvPicPr>
          <p:cNvPr id="26" name="Picture 25"/>
          <p:cNvPicPr/>
          <p:nvPr/>
        </p:nvPicPr>
        <p:blipFill rotWithShape="1">
          <a:blip r:embed="rId5" cstate="email">
            <a:extLst>
              <a:ext uri="{28A0092B-C50C-407E-A947-70E740481C1C}">
                <a14:useLocalDpi xmlns:a14="http://schemas.microsoft.com/office/drawing/2010/main"/>
              </a:ext>
            </a:extLst>
          </a:blip>
          <a:srcRect/>
          <a:stretch/>
        </p:blipFill>
        <p:spPr bwMode="auto">
          <a:xfrm>
            <a:off x="655208" y="1907342"/>
            <a:ext cx="1063756" cy="743017"/>
          </a:xfrm>
          <a:prstGeom prst="ellipse">
            <a:avLst/>
          </a:prstGeom>
          <a:gradFill>
            <a:gsLst>
              <a:gs pos="20000">
                <a:schemeClr val="tx2">
                  <a:alpha val="83000"/>
                </a:schemeClr>
              </a:gs>
              <a:gs pos="100000">
                <a:schemeClr val="tx1">
                  <a:alpha val="88000"/>
                </a:schemeClr>
              </a:gs>
            </a:gsLst>
            <a:lin ang="13200000" scaled="0"/>
          </a:gradFill>
          <a:ln w="9525" cap="flat" cmpd="sng" algn="ctr">
            <a:gradFill flip="none" rotWithShape="1">
              <a:gsLst>
                <a:gs pos="49000">
                  <a:schemeClr val="bg1"/>
                </a:gs>
                <a:gs pos="100000">
                  <a:schemeClr val="bg1">
                    <a:alpha val="20000"/>
                  </a:schemeClr>
                </a:gs>
                <a:gs pos="0">
                  <a:schemeClr val="bg1">
                    <a:alpha val="20000"/>
                  </a:schemeClr>
                </a:gs>
              </a:gsLst>
              <a:lin ang="0" scaled="1"/>
              <a:tileRect/>
            </a:gradFill>
            <a:prstDash val="solid"/>
            <a:round/>
            <a:headEnd type="none" w="med" len="med"/>
            <a:tailEnd type="none" w="med" len="med"/>
          </a:ln>
          <a:effectLst/>
          <a:extLst>
            <a:ext uri="{53640926-AAD7-44D8-BBD7-CCE9431645EC}">
              <a14:shadowObscured xmlns:a14="http://schemas.microsoft.com/office/drawing/2010/main"/>
            </a:ext>
          </a:extLst>
        </p:spPr>
      </p:pic>
      <p:sp>
        <p:nvSpPr>
          <p:cNvPr id="27" name="Flowchart: Connector 31"/>
          <p:cNvSpPr/>
          <p:nvPr/>
        </p:nvSpPr>
        <p:spPr>
          <a:xfrm>
            <a:off x="654915" y="1904861"/>
            <a:ext cx="1064800" cy="753346"/>
          </a:xfrm>
          <a:prstGeom prst="flowChartConnector">
            <a:avLst/>
          </a:prstGeom>
          <a:gradFill>
            <a:gsLst>
              <a:gs pos="53000">
                <a:srgbClr val="0F9AC3">
                  <a:alpha val="0"/>
                </a:srgbClr>
              </a:gs>
              <a:gs pos="38000">
                <a:srgbClr val="5DAF59">
                  <a:alpha val="0"/>
                </a:srgbClr>
              </a:gs>
              <a:gs pos="0">
                <a:schemeClr val="tx2">
                  <a:alpha val="83000"/>
                </a:schemeClr>
              </a:gs>
              <a:gs pos="100000">
                <a:schemeClr val="tx1"/>
              </a:gs>
            </a:gsLst>
            <a:lin ang="13200000" scaled="0"/>
          </a:gradFill>
          <a:ln w="9525" cap="flat" cmpd="sng" algn="ctr">
            <a:gradFill flip="none" rotWithShape="1">
              <a:gsLst>
                <a:gs pos="49000">
                  <a:schemeClr val="bg1"/>
                </a:gs>
                <a:gs pos="100000">
                  <a:schemeClr val="bg1">
                    <a:alpha val="20000"/>
                  </a:schemeClr>
                </a:gs>
                <a:gs pos="0">
                  <a:schemeClr val="bg1">
                    <a:alpha val="20000"/>
                  </a:schemeClr>
                </a:gs>
              </a:gsLst>
              <a:lin ang="0" scaled="1"/>
              <a:tileRect/>
            </a:gra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endParaRPr lang="en-US" dirty="0">
              <a:solidFill>
                <a:schemeClr val="tx1"/>
              </a:solidFill>
            </a:endParaRPr>
          </a:p>
        </p:txBody>
      </p:sp>
      <p:pic>
        <p:nvPicPr>
          <p:cNvPr id="28" name="Picture 27" descr="\\psf\Host\Volumes\Data\Graphics\Cisco Stock\AM43826.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83956" y="1011202"/>
            <a:ext cx="1025224" cy="777182"/>
          </a:xfrm>
          <a:prstGeom prst="ellipse">
            <a:avLst/>
          </a:prstGeom>
          <a:gradFill>
            <a:gsLst>
              <a:gs pos="20000">
                <a:schemeClr val="tx2">
                  <a:alpha val="83000"/>
                </a:schemeClr>
              </a:gs>
              <a:gs pos="100000">
                <a:schemeClr val="tx1">
                  <a:alpha val="88000"/>
                </a:schemeClr>
              </a:gs>
            </a:gsLst>
            <a:lin ang="13200000" scaled="0"/>
          </a:gradFill>
          <a:ln w="9525" cap="flat" cmpd="sng" algn="ctr">
            <a:gradFill flip="none" rotWithShape="1">
              <a:gsLst>
                <a:gs pos="49000">
                  <a:schemeClr val="bg1"/>
                </a:gs>
                <a:gs pos="100000">
                  <a:schemeClr val="bg1">
                    <a:alpha val="20000"/>
                  </a:schemeClr>
                </a:gs>
                <a:gs pos="0">
                  <a:schemeClr val="bg1">
                    <a:alpha val="20000"/>
                  </a:schemeClr>
                </a:gs>
              </a:gsLst>
              <a:lin ang="0" scaled="1"/>
              <a:tileRect/>
            </a:gradFill>
            <a:prstDash val="solid"/>
            <a:round/>
            <a:headEnd type="none" w="med" len="med"/>
            <a:tailEnd type="none" w="med" len="med"/>
          </a:ln>
          <a:effectLst/>
          <a:extLst/>
        </p:spPr>
      </p:pic>
      <p:sp>
        <p:nvSpPr>
          <p:cNvPr id="29" name="Flowchart: Connector 32"/>
          <p:cNvSpPr/>
          <p:nvPr/>
        </p:nvSpPr>
        <p:spPr>
          <a:xfrm>
            <a:off x="674762" y="982193"/>
            <a:ext cx="1051833" cy="833378"/>
          </a:xfrm>
          <a:prstGeom prst="flowChartConnector">
            <a:avLst/>
          </a:prstGeom>
          <a:gradFill>
            <a:gsLst>
              <a:gs pos="53000">
                <a:srgbClr val="0F9AC3">
                  <a:alpha val="0"/>
                </a:srgbClr>
              </a:gs>
              <a:gs pos="38000">
                <a:srgbClr val="5DAF59">
                  <a:alpha val="0"/>
                </a:srgbClr>
              </a:gs>
              <a:gs pos="0">
                <a:schemeClr val="tx2">
                  <a:alpha val="46000"/>
                </a:schemeClr>
              </a:gs>
              <a:gs pos="100000">
                <a:schemeClr val="tx1"/>
              </a:gs>
            </a:gsLst>
            <a:lin ang="16200000" scaled="0"/>
          </a:gradFill>
          <a:ln w="9525" cap="flat" cmpd="sng" algn="ctr">
            <a:gradFill flip="none" rotWithShape="1">
              <a:gsLst>
                <a:gs pos="49000">
                  <a:schemeClr val="bg1"/>
                </a:gs>
                <a:gs pos="100000">
                  <a:schemeClr val="bg1">
                    <a:alpha val="20000"/>
                  </a:schemeClr>
                </a:gs>
                <a:gs pos="0">
                  <a:schemeClr val="bg1">
                    <a:alpha val="20000"/>
                  </a:schemeClr>
                </a:gs>
              </a:gsLst>
              <a:lin ang="0" scaled="1"/>
              <a:tileRect/>
            </a:gra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endParaRPr lang="en-US" dirty="0">
              <a:solidFill>
                <a:schemeClr val="tx1"/>
              </a:solidFill>
            </a:endParaRPr>
          </a:p>
        </p:txBody>
      </p:sp>
      <p:sp>
        <p:nvSpPr>
          <p:cNvPr id="4" name="Slide Number Placeholder 3"/>
          <p:cNvSpPr>
            <a:spLocks noGrp="1"/>
          </p:cNvSpPr>
          <p:nvPr>
            <p:ph type="sldNum" sz="quarter" idx="4"/>
          </p:nvPr>
        </p:nvSpPr>
        <p:spPr/>
        <p:txBody>
          <a:bodyPr/>
          <a:lstStyle/>
          <a:p>
            <a:fld id="{96A97DD0-5BE7-4856-A2A9-C42C6688E607}" type="slidenum">
              <a:rPr lang="en-US" smtClean="0"/>
              <a:pPr/>
              <a:t>13</a:t>
            </a:fld>
            <a:endParaRPr lang="en-US" dirty="0"/>
          </a:p>
        </p:txBody>
      </p:sp>
    </p:spTree>
    <p:extLst>
      <p:ext uri="{BB962C8B-B14F-4D97-AF65-F5344CB8AC3E}">
        <p14:creationId xmlns:p14="http://schemas.microsoft.com/office/powerpoint/2010/main" val="339406664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F17636.jpg"/>
          <p:cNvPicPr>
            <a:picLocks noChangeAspect="1"/>
          </p:cNvPicPr>
          <p:nvPr/>
        </p:nvPicPr>
        <p:blipFill rotWithShape="1">
          <a:blip r:embed="rId3">
            <a:extLst>
              <a:ext uri="{28A0092B-C50C-407E-A947-70E740481C1C}">
                <a14:useLocalDpi xmlns:a14="http://schemas.microsoft.com/office/drawing/2010/main"/>
              </a:ext>
            </a:extLst>
          </a:blip>
          <a:srcRect l="20450" t="-6" r="7375" b="39104"/>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flipH="1">
            <a:off x="0" y="0"/>
            <a:ext cx="9144000" cy="5143500"/>
          </a:xfrm>
          <a:prstGeom prst="rect">
            <a:avLst/>
          </a:prstGeom>
          <a:gradFill flip="none" rotWithShape="1">
            <a:gsLst>
              <a:gs pos="13000">
                <a:schemeClr val="accent6">
                  <a:alpha val="8000"/>
                </a:schemeClr>
              </a:gs>
              <a:gs pos="97000">
                <a:schemeClr val="accent1"/>
              </a:gs>
              <a:gs pos="40000">
                <a:schemeClr val="accent6">
                  <a:alpha val="74000"/>
                </a:schemeClr>
              </a:gs>
              <a:gs pos="63000">
                <a:schemeClr val="accent5">
                  <a:alpha val="97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Text Placeholder 1"/>
          <p:cNvSpPr txBox="1">
            <a:spLocks/>
          </p:cNvSpPr>
          <p:nvPr/>
        </p:nvSpPr>
        <p:spPr>
          <a:xfrm>
            <a:off x="312420" y="1217613"/>
            <a:ext cx="4848405" cy="523220"/>
          </a:xfrm>
          <a:prstGeom prst="rect">
            <a:avLst/>
          </a:prstGeom>
        </p:spPr>
        <p:txBody>
          <a:bodyPr wrap="square" lIns="0" tIns="0" rIns="0" bIns="0">
            <a:spAutoFit/>
          </a:bodyPr>
          <a:lstStyle>
            <a:lvl1pPr marL="280988" indent="-223838" algn="l" defTabSz="685891" rtl="0" eaLnBrk="1" latinLnBrk="0" hangingPunct="1">
              <a:lnSpc>
                <a:spcPct val="95000"/>
              </a:lnSpc>
              <a:spcBef>
                <a:spcPts val="1110"/>
              </a:spcBef>
              <a:buClr>
                <a:schemeClr val="tx2"/>
              </a:buClr>
              <a:buSzPct val="80000"/>
              <a:buFont typeface="Wingdings" panose="05000000000000000000" pitchFamily="2" charset="2"/>
              <a:buChar char="§"/>
              <a:tabLst/>
              <a:defRPr lang="en-US" sz="2000" b="0" i="0" kern="1200">
                <a:solidFill>
                  <a:schemeClr val="tx2"/>
                </a:solidFill>
                <a:latin typeface="+mn-lt"/>
                <a:ea typeface="+mn-ea"/>
                <a:cs typeface="CiscoSans ExtraLight"/>
              </a:defRPr>
            </a:lvl1pPr>
            <a:lvl2pPr marL="508000" indent="-215900" algn="l" defTabSz="685891" rtl="0" eaLnBrk="1" latinLnBrk="0" hangingPunct="1">
              <a:lnSpc>
                <a:spcPct val="95000"/>
              </a:lnSpc>
              <a:spcBef>
                <a:spcPts val="450"/>
              </a:spcBef>
              <a:buClr>
                <a:schemeClr val="tx2"/>
              </a:buClr>
              <a:buSzPct val="80000"/>
              <a:buFont typeface="Wingdings" panose="05000000000000000000" pitchFamily="2" charset="2"/>
              <a:buChar char="§"/>
              <a:defRPr lang="en-US" sz="1800" b="0" i="0" kern="1200">
                <a:solidFill>
                  <a:schemeClr val="tx2"/>
                </a:solidFill>
                <a:latin typeface="+mn-lt"/>
                <a:ea typeface="+mn-ea"/>
                <a:cs typeface="CiscoSans ExtraLight"/>
              </a:defRPr>
            </a:lvl2pPr>
            <a:lvl3pPr marL="747713" indent="-171450" algn="l" defTabSz="685891" rtl="0" eaLnBrk="1" latinLnBrk="0" hangingPunct="1">
              <a:lnSpc>
                <a:spcPct val="95000"/>
              </a:lnSpc>
              <a:spcBef>
                <a:spcPts val="630"/>
              </a:spcBef>
              <a:buClr>
                <a:schemeClr val="tx2"/>
              </a:buClr>
              <a:buSzPct val="80000"/>
              <a:buFont typeface="Wingdings" panose="05000000000000000000" pitchFamily="2" charset="2"/>
              <a:buChar char="§"/>
              <a:defRPr lang="en-US" sz="1600" b="0" i="0" kern="1200">
                <a:solidFill>
                  <a:schemeClr val="tx2"/>
                </a:solidFill>
                <a:latin typeface="+mn-lt"/>
                <a:ea typeface="+mn-ea"/>
                <a:cs typeface="CiscoSans ExtraLight"/>
              </a:defRPr>
            </a:lvl3pPr>
            <a:lvl4pPr marL="911225" indent="-171450" algn="l" defTabSz="685891" rtl="0" eaLnBrk="1" latinLnBrk="0" hangingPunct="1">
              <a:lnSpc>
                <a:spcPct val="95000"/>
              </a:lnSpc>
              <a:spcBef>
                <a:spcPts val="630"/>
              </a:spcBef>
              <a:buClr>
                <a:schemeClr val="tx2"/>
              </a:buClr>
              <a:buSzPct val="80000"/>
              <a:buFont typeface="Wingdings" panose="05000000000000000000" pitchFamily="2" charset="2"/>
              <a:buChar char="§"/>
              <a:defRPr lang="en-US" sz="1400" b="0" i="0" kern="1200">
                <a:solidFill>
                  <a:schemeClr val="tx2"/>
                </a:solidFill>
                <a:latin typeface="+mn-lt"/>
                <a:ea typeface="+mn-ea"/>
                <a:cs typeface="CiscoSans ExtraLight"/>
              </a:defRPr>
            </a:lvl4pPr>
            <a:lvl5pPr marL="1082675" indent="-168275" algn="l" defTabSz="685891" rtl="0" eaLnBrk="1" latinLnBrk="0" hangingPunct="1">
              <a:lnSpc>
                <a:spcPct val="95000"/>
              </a:lnSpc>
              <a:spcBef>
                <a:spcPts val="630"/>
              </a:spcBef>
              <a:buClr>
                <a:schemeClr val="tx2"/>
              </a:buClr>
              <a:buSzPct val="80000"/>
              <a:buFont typeface="Wingdings" panose="05000000000000000000" pitchFamily="2" charset="2"/>
              <a:buChar char="§"/>
              <a:defRPr lang="en-US" sz="1200" b="0" i="0" kern="1200">
                <a:solidFill>
                  <a:schemeClr val="tx2"/>
                </a:solidFill>
                <a:latin typeface="+mn-lt"/>
                <a:ea typeface="+mn-ea"/>
                <a:cs typeface="CiscoSans ExtraLight"/>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50" indent="0">
              <a:lnSpc>
                <a:spcPct val="100000"/>
              </a:lnSpc>
              <a:spcBef>
                <a:spcPts val="0"/>
              </a:spcBef>
              <a:spcAft>
                <a:spcPts val="500"/>
              </a:spcAft>
              <a:buNone/>
            </a:pPr>
            <a:r>
              <a:rPr lang="en-US" sz="1700" dirty="0" err="1" smtClean="0">
                <a:solidFill>
                  <a:schemeClr val="bg1"/>
                </a:solidFill>
              </a:rPr>
              <a:t>Trabajar</a:t>
            </a:r>
            <a:r>
              <a:rPr lang="en-US" sz="1700" dirty="0" smtClean="0">
                <a:solidFill>
                  <a:schemeClr val="bg1"/>
                </a:solidFill>
              </a:rPr>
              <a:t> </a:t>
            </a:r>
            <a:r>
              <a:rPr lang="en-US" sz="1700" dirty="0" err="1" smtClean="0">
                <a:solidFill>
                  <a:schemeClr val="bg1"/>
                </a:solidFill>
              </a:rPr>
              <a:t>en</a:t>
            </a:r>
            <a:r>
              <a:rPr lang="en-US" sz="1700" dirty="0" smtClean="0">
                <a:solidFill>
                  <a:schemeClr val="bg1"/>
                </a:solidFill>
              </a:rPr>
              <a:t> </a:t>
            </a:r>
            <a:r>
              <a:rPr lang="en-US" sz="1700" dirty="0" err="1" smtClean="0">
                <a:solidFill>
                  <a:schemeClr val="bg1"/>
                </a:solidFill>
              </a:rPr>
              <a:t>cualquier</a:t>
            </a:r>
            <a:r>
              <a:rPr lang="en-US" sz="1700" dirty="0" smtClean="0">
                <a:solidFill>
                  <a:schemeClr val="bg1"/>
                </a:solidFill>
              </a:rPr>
              <a:t> </a:t>
            </a:r>
            <a:r>
              <a:rPr lang="en-US" sz="1700" dirty="0" err="1" smtClean="0">
                <a:solidFill>
                  <a:schemeClr val="bg1"/>
                </a:solidFill>
              </a:rPr>
              <a:t>lugar</a:t>
            </a:r>
            <a:r>
              <a:rPr lang="en-US" sz="1700" dirty="0" smtClean="0">
                <a:solidFill>
                  <a:schemeClr val="bg1"/>
                </a:solidFill>
              </a:rPr>
              <a:t>, </a:t>
            </a:r>
            <a:r>
              <a:rPr lang="en-US" sz="1700" dirty="0" err="1" smtClean="0">
                <a:solidFill>
                  <a:schemeClr val="bg1"/>
                </a:solidFill>
              </a:rPr>
              <a:t>acceder</a:t>
            </a:r>
            <a:r>
              <a:rPr lang="en-US" sz="1700" dirty="0" smtClean="0">
                <a:solidFill>
                  <a:schemeClr val="bg1"/>
                </a:solidFill>
              </a:rPr>
              <a:t> </a:t>
            </a:r>
            <a:r>
              <a:rPr lang="en-US" sz="1700" dirty="0" err="1" smtClean="0">
                <a:solidFill>
                  <a:schemeClr val="bg1"/>
                </a:solidFill>
              </a:rPr>
              <a:t>desde</a:t>
            </a:r>
            <a:r>
              <a:rPr lang="en-US" sz="1700" dirty="0" smtClean="0">
                <a:solidFill>
                  <a:schemeClr val="bg1"/>
                </a:solidFill>
              </a:rPr>
              <a:t> </a:t>
            </a:r>
            <a:r>
              <a:rPr lang="en-US" sz="1700" dirty="0" err="1" smtClean="0">
                <a:solidFill>
                  <a:schemeClr val="bg1"/>
                </a:solidFill>
              </a:rPr>
              <a:t>cualquier</a:t>
            </a:r>
            <a:r>
              <a:rPr lang="en-US" sz="1700" dirty="0" smtClean="0">
                <a:solidFill>
                  <a:schemeClr val="bg1"/>
                </a:solidFill>
              </a:rPr>
              <a:t> </a:t>
            </a:r>
            <a:r>
              <a:rPr lang="en-US" sz="1700" dirty="0" err="1" smtClean="0">
                <a:solidFill>
                  <a:schemeClr val="bg1"/>
                </a:solidFill>
              </a:rPr>
              <a:t>lugar</a:t>
            </a:r>
            <a:endParaRPr lang="en-US" sz="1700" dirty="0">
              <a:solidFill>
                <a:schemeClr val="bg1"/>
              </a:solidFill>
            </a:endParaRPr>
          </a:p>
        </p:txBody>
      </p:sp>
      <p:sp>
        <p:nvSpPr>
          <p:cNvPr id="18" name="Title 2"/>
          <p:cNvSpPr>
            <a:spLocks noGrp="1"/>
          </p:cNvSpPr>
          <p:nvPr>
            <p:ph type="ctrTitle"/>
          </p:nvPr>
        </p:nvSpPr>
        <p:spPr>
          <a:xfrm>
            <a:off x="259742" y="276188"/>
            <a:ext cx="8659976" cy="728782"/>
          </a:xfrm>
        </p:spPr>
        <p:txBody>
          <a:bodyPr/>
          <a:lstStyle/>
          <a:p>
            <a:r>
              <a:rPr lang="en-US" dirty="0" err="1" smtClean="0">
                <a:solidFill>
                  <a:schemeClr val="bg1"/>
                </a:solidFill>
              </a:rPr>
              <a:t>Espacios</a:t>
            </a:r>
            <a:r>
              <a:rPr lang="en-US" dirty="0" smtClean="0">
                <a:solidFill>
                  <a:schemeClr val="bg1"/>
                </a:solidFill>
              </a:rPr>
              <a:t> de </a:t>
            </a:r>
            <a:r>
              <a:rPr lang="en-US" dirty="0" err="1" smtClean="0">
                <a:solidFill>
                  <a:schemeClr val="bg1"/>
                </a:solidFill>
              </a:rPr>
              <a:t>Trabajo</a:t>
            </a:r>
            <a:r>
              <a:rPr lang="en-US" dirty="0" smtClean="0">
                <a:solidFill>
                  <a:schemeClr val="bg1"/>
                </a:solidFill>
              </a:rPr>
              <a:t> </a:t>
            </a:r>
            <a:r>
              <a:rPr lang="en-US" dirty="0" err="1" smtClean="0">
                <a:solidFill>
                  <a:schemeClr val="bg1"/>
                </a:solidFill>
              </a:rPr>
              <a:t>Inteligentes</a:t>
            </a:r>
            <a:r>
              <a:rPr lang="en-US" dirty="0" smtClean="0">
                <a:solidFill>
                  <a:schemeClr val="bg1"/>
                </a:solidFill>
              </a:rPr>
              <a:t> y </a:t>
            </a:r>
            <a:r>
              <a:rPr lang="en-US" dirty="0" err="1" smtClean="0">
                <a:solidFill>
                  <a:schemeClr val="bg1"/>
                </a:solidFill>
              </a:rPr>
              <a:t>Conectados</a:t>
            </a:r>
            <a:endParaRPr lang="en-US" dirty="0">
              <a:solidFill>
                <a:schemeClr val="bg1"/>
              </a:solidFill>
            </a:endParaRPr>
          </a:p>
        </p:txBody>
      </p:sp>
      <p:grpSp>
        <p:nvGrpSpPr>
          <p:cNvPr id="24" name="Group 23"/>
          <p:cNvGrpSpPr/>
          <p:nvPr/>
        </p:nvGrpSpPr>
        <p:grpSpPr>
          <a:xfrm>
            <a:off x="361950" y="3325313"/>
            <a:ext cx="1440000" cy="1080000"/>
            <a:chOff x="361950" y="3325313"/>
            <a:chExt cx="1440000" cy="1080000"/>
          </a:xfrm>
        </p:grpSpPr>
        <p:sp>
          <p:nvSpPr>
            <p:cNvPr id="15" name="Rounded Rectangle 14"/>
            <p:cNvSpPr/>
            <p:nvPr/>
          </p:nvSpPr>
          <p:spPr>
            <a:xfrm>
              <a:off x="361950" y="3325313"/>
              <a:ext cx="1440000" cy="1080000"/>
            </a:xfrm>
            <a:prstGeom prst="roundRect">
              <a:avLst>
                <a:gd name="adj" fmla="val 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72000" anchor="t">
              <a:noAutofit/>
            </a:bodyPr>
            <a:lstStyle/>
            <a:p>
              <a:pPr>
                <a:defRPr/>
              </a:pPr>
              <a:r>
                <a:rPr lang="en-US" sz="1400" dirty="0" smtClean="0"/>
                <a:t>Me da </a:t>
              </a:r>
              <a:r>
                <a:rPr lang="en-US" sz="1400" dirty="0" err="1" smtClean="0"/>
                <a:t>opcciones</a:t>
              </a:r>
              <a:endParaRPr lang="en-US" sz="1400" dirty="0"/>
            </a:p>
          </p:txBody>
        </p:sp>
        <p:pic>
          <p:nvPicPr>
            <p:cNvPr id="3" name="Picture 2" descr="choic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2097" y="3825875"/>
              <a:ext cx="399368" cy="507996"/>
            </a:xfrm>
            <a:prstGeom prst="rect">
              <a:avLst/>
            </a:prstGeom>
          </p:spPr>
        </p:pic>
      </p:grpSp>
      <p:grpSp>
        <p:nvGrpSpPr>
          <p:cNvPr id="23" name="Group 22"/>
          <p:cNvGrpSpPr/>
          <p:nvPr/>
        </p:nvGrpSpPr>
        <p:grpSpPr>
          <a:xfrm>
            <a:off x="2121544" y="3325313"/>
            <a:ext cx="1440000" cy="1080000"/>
            <a:chOff x="2121544" y="3325313"/>
            <a:chExt cx="1440000" cy="1080000"/>
          </a:xfrm>
        </p:grpSpPr>
        <p:sp>
          <p:nvSpPr>
            <p:cNvPr id="12" name="Rounded Rectangle 11"/>
            <p:cNvSpPr/>
            <p:nvPr/>
          </p:nvSpPr>
          <p:spPr>
            <a:xfrm>
              <a:off x="2121544" y="3325313"/>
              <a:ext cx="1440000" cy="1080000"/>
            </a:xfrm>
            <a:prstGeom prst="roundRect">
              <a:avLst>
                <a:gd name="adj" fmla="val 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72000" anchor="t">
              <a:noAutofit/>
            </a:bodyPr>
            <a:lstStyle/>
            <a:p>
              <a:pPr>
                <a:defRPr/>
              </a:pPr>
              <a:r>
                <a:rPr lang="en-US" sz="1400" dirty="0" smtClean="0">
                  <a:solidFill>
                    <a:srgbClr val="FFFFFF"/>
                  </a:solidFill>
                  <a:latin typeface="Cisco SansTT" charset="0"/>
                </a:rPr>
                <a:t>Me </a:t>
              </a:r>
              <a:r>
                <a:rPr lang="en-US" sz="1400" dirty="0" err="1" smtClean="0">
                  <a:solidFill>
                    <a:srgbClr val="FFFFFF"/>
                  </a:solidFill>
                  <a:latin typeface="Cisco SansTT" charset="0"/>
                </a:rPr>
                <a:t>ayuda</a:t>
              </a:r>
              <a:r>
                <a:rPr lang="en-US" sz="1400" dirty="0" smtClean="0">
                  <a:solidFill>
                    <a:srgbClr val="FFFFFF"/>
                  </a:solidFill>
                  <a:latin typeface="Cisco SansTT" charset="0"/>
                </a:rPr>
                <a:t> a </a:t>
              </a:r>
              <a:r>
                <a:rPr lang="en-US" sz="1400" dirty="0" err="1" smtClean="0">
                  <a:solidFill>
                    <a:srgbClr val="FFFFFF"/>
                  </a:solidFill>
                  <a:latin typeface="Cisco SansTT" charset="0"/>
                </a:rPr>
                <a:t>colaborar</a:t>
              </a:r>
              <a:r>
                <a:rPr lang="en-US" sz="1400" dirty="0" smtClean="0">
                  <a:solidFill>
                    <a:srgbClr val="FFFFFF"/>
                  </a:solidFill>
                  <a:latin typeface="Cisco SansTT" charset="0"/>
                </a:rPr>
                <a:t> </a:t>
              </a:r>
              <a:r>
                <a:rPr lang="en-US" sz="1400" dirty="0" err="1" smtClean="0">
                  <a:solidFill>
                    <a:srgbClr val="FFFFFF"/>
                  </a:solidFill>
                  <a:latin typeface="Cisco SansTT" charset="0"/>
                </a:rPr>
                <a:t>mejor</a:t>
              </a:r>
              <a:endParaRPr lang="en-US" sz="1400" dirty="0">
                <a:solidFill>
                  <a:srgbClr val="FFFFFF"/>
                </a:solidFill>
                <a:latin typeface="Cisco SansTT" charset="0"/>
              </a:endParaRPr>
            </a:p>
          </p:txBody>
        </p:sp>
        <p:pic>
          <p:nvPicPr>
            <p:cNvPr id="4" name="Picture 3" descr="Collaborat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2959715" y="3825816"/>
              <a:ext cx="488519" cy="508059"/>
            </a:xfrm>
            <a:prstGeom prst="rect">
              <a:avLst/>
            </a:prstGeom>
          </p:spPr>
        </p:pic>
      </p:grpSp>
      <p:grpSp>
        <p:nvGrpSpPr>
          <p:cNvPr id="25" name="Group 24"/>
          <p:cNvGrpSpPr/>
          <p:nvPr/>
        </p:nvGrpSpPr>
        <p:grpSpPr>
          <a:xfrm>
            <a:off x="361949" y="1885313"/>
            <a:ext cx="1440000" cy="1080000"/>
            <a:chOff x="361949" y="1885313"/>
            <a:chExt cx="1440000" cy="1080000"/>
          </a:xfrm>
        </p:grpSpPr>
        <p:sp>
          <p:nvSpPr>
            <p:cNvPr id="10" name="Rounded Rectangle 9"/>
            <p:cNvSpPr/>
            <p:nvPr/>
          </p:nvSpPr>
          <p:spPr>
            <a:xfrm>
              <a:off x="361949" y="1885313"/>
              <a:ext cx="1440000" cy="1080000"/>
            </a:xfrm>
            <a:prstGeom prst="roundRect">
              <a:avLst>
                <a:gd name="adj" fmla="val 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108000" anchor="t">
              <a:noAutofit/>
            </a:bodyPr>
            <a:lstStyle/>
            <a:p>
              <a:pPr>
                <a:defRPr/>
              </a:pPr>
              <a:r>
                <a:rPr lang="en-US" sz="1400" dirty="0" err="1" smtClean="0"/>
                <a:t>Personaliza</a:t>
              </a:r>
              <a:r>
                <a:rPr lang="en-US" sz="1400" dirty="0" smtClean="0"/>
                <a:t> mi </a:t>
              </a:r>
              <a:r>
                <a:rPr lang="en-US" sz="1400" dirty="0" err="1" smtClean="0"/>
                <a:t>espacio</a:t>
              </a:r>
              <a:endParaRPr lang="en-US" sz="1400" dirty="0"/>
            </a:p>
          </p:txBody>
        </p:sp>
        <p:pic>
          <p:nvPicPr>
            <p:cNvPr id="5" name="Picture 4" descr="Personaliz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36266" y="2455068"/>
              <a:ext cx="394108" cy="452436"/>
            </a:xfrm>
            <a:prstGeom prst="rect">
              <a:avLst/>
            </a:prstGeom>
          </p:spPr>
        </p:pic>
      </p:grpSp>
      <p:grpSp>
        <p:nvGrpSpPr>
          <p:cNvPr id="27" name="Group 26"/>
          <p:cNvGrpSpPr/>
          <p:nvPr/>
        </p:nvGrpSpPr>
        <p:grpSpPr>
          <a:xfrm>
            <a:off x="3881139" y="1885313"/>
            <a:ext cx="1440000" cy="1080000"/>
            <a:chOff x="3881139" y="1885313"/>
            <a:chExt cx="1440000" cy="1080000"/>
          </a:xfrm>
        </p:grpSpPr>
        <p:sp>
          <p:nvSpPr>
            <p:cNvPr id="16" name="Rounded Rectangle 15"/>
            <p:cNvSpPr/>
            <p:nvPr/>
          </p:nvSpPr>
          <p:spPr>
            <a:xfrm>
              <a:off x="3881139" y="1885313"/>
              <a:ext cx="1440000" cy="1080000"/>
            </a:xfrm>
            <a:prstGeom prst="roundRect">
              <a:avLst>
                <a:gd name="adj" fmla="val 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108000" anchor="t">
              <a:noAutofit/>
            </a:bodyPr>
            <a:lstStyle/>
            <a:p>
              <a:pPr>
                <a:defRPr/>
              </a:pPr>
              <a:r>
                <a:rPr lang="en-US" sz="1400" dirty="0" err="1" smtClean="0"/>
                <a:t>Mejora</a:t>
              </a:r>
              <a:r>
                <a:rPr lang="en-US" sz="1400" dirty="0" smtClean="0"/>
                <a:t> mi </a:t>
              </a:r>
              <a:r>
                <a:rPr lang="en-US" sz="1400" dirty="0" err="1" smtClean="0"/>
                <a:t>productividad</a:t>
              </a:r>
              <a:endParaRPr lang="en-US" sz="1400" dirty="0"/>
            </a:p>
          </p:txBody>
        </p:sp>
        <p:pic>
          <p:nvPicPr>
            <p:cNvPr id="6" name="Picture 5" descr="productivity.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10126" y="2460625"/>
              <a:ext cx="428625" cy="428625"/>
            </a:xfrm>
            <a:prstGeom prst="rect">
              <a:avLst/>
            </a:prstGeom>
          </p:spPr>
        </p:pic>
      </p:grpSp>
      <p:grpSp>
        <p:nvGrpSpPr>
          <p:cNvPr id="28" name="Group 27"/>
          <p:cNvGrpSpPr/>
          <p:nvPr/>
        </p:nvGrpSpPr>
        <p:grpSpPr>
          <a:xfrm>
            <a:off x="5640733" y="1885314"/>
            <a:ext cx="1440000" cy="1080000"/>
            <a:chOff x="5640733" y="1885314"/>
            <a:chExt cx="1440000" cy="1080000"/>
          </a:xfrm>
        </p:grpSpPr>
        <p:sp>
          <p:nvSpPr>
            <p:cNvPr id="13" name="Rounded Rectangle 12"/>
            <p:cNvSpPr/>
            <p:nvPr/>
          </p:nvSpPr>
          <p:spPr>
            <a:xfrm>
              <a:off x="5640733" y="1885314"/>
              <a:ext cx="1440000" cy="1080000"/>
            </a:xfrm>
            <a:prstGeom prst="roundRect">
              <a:avLst>
                <a:gd name="adj" fmla="val 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108000" anchor="t">
              <a:noAutofit/>
            </a:bodyPr>
            <a:lstStyle/>
            <a:p>
              <a:pPr>
                <a:defRPr/>
              </a:pPr>
              <a:r>
                <a:rPr lang="en-US" sz="1400" dirty="0" smtClean="0"/>
                <a:t>Me </a:t>
              </a:r>
              <a:r>
                <a:rPr lang="en-US" sz="1400" dirty="0" err="1" smtClean="0"/>
                <a:t>proteje</a:t>
              </a:r>
              <a:r>
                <a:rPr lang="en-US" sz="1400" dirty="0" smtClean="0"/>
                <a:t> a mi y a mi </a:t>
              </a:r>
              <a:r>
                <a:rPr lang="en-US" sz="1400" dirty="0" err="1" smtClean="0"/>
                <a:t>información</a:t>
              </a:r>
              <a:endParaRPr lang="en-US" sz="1400" dirty="0"/>
            </a:p>
          </p:txBody>
        </p:sp>
        <p:pic>
          <p:nvPicPr>
            <p:cNvPr id="8" name="Picture 7" descr="Safeguards.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56927" y="2420937"/>
              <a:ext cx="375698" cy="436561"/>
            </a:xfrm>
            <a:prstGeom prst="rect">
              <a:avLst/>
            </a:prstGeom>
          </p:spPr>
        </p:pic>
      </p:grpSp>
      <p:grpSp>
        <p:nvGrpSpPr>
          <p:cNvPr id="26" name="Group 25"/>
          <p:cNvGrpSpPr/>
          <p:nvPr/>
        </p:nvGrpSpPr>
        <p:grpSpPr>
          <a:xfrm>
            <a:off x="2121544" y="1885313"/>
            <a:ext cx="1440000" cy="1080000"/>
            <a:chOff x="2121544" y="1885313"/>
            <a:chExt cx="1440000" cy="1080000"/>
          </a:xfrm>
        </p:grpSpPr>
        <p:sp>
          <p:nvSpPr>
            <p:cNvPr id="11" name="Rounded Rectangle 10"/>
            <p:cNvSpPr/>
            <p:nvPr/>
          </p:nvSpPr>
          <p:spPr>
            <a:xfrm>
              <a:off x="2121544" y="1885313"/>
              <a:ext cx="1440000" cy="1080000"/>
            </a:xfrm>
            <a:prstGeom prst="roundRect">
              <a:avLst>
                <a:gd name="adj" fmla="val 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108000" anchor="t">
              <a:noAutofit/>
            </a:bodyPr>
            <a:lstStyle/>
            <a:p>
              <a:pPr>
                <a:defRPr/>
              </a:pPr>
              <a:r>
                <a:rPr lang="en-US" sz="1400" dirty="0" err="1" smtClean="0"/>
                <a:t>Sabe</a:t>
              </a:r>
              <a:r>
                <a:rPr lang="en-US" sz="1400" dirty="0" smtClean="0"/>
                <a:t> </a:t>
              </a:r>
              <a:r>
                <a:rPr lang="en-US" sz="1400" dirty="0" err="1" smtClean="0"/>
                <a:t>donde</a:t>
              </a:r>
              <a:r>
                <a:rPr lang="en-US" sz="1400" dirty="0"/>
                <a:t> </a:t>
              </a:r>
              <a:r>
                <a:rPr lang="en-US" sz="1400" dirty="0" err="1" smtClean="0"/>
                <a:t>estoy</a:t>
              </a:r>
              <a:endParaRPr lang="en-US" sz="1400" dirty="0"/>
            </a:p>
          </p:txBody>
        </p:sp>
        <p:pic>
          <p:nvPicPr>
            <p:cNvPr id="20" name="Picture 19" descr="Senses.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20198" y="2532063"/>
              <a:ext cx="580240" cy="366711"/>
            </a:xfrm>
            <a:prstGeom prst="rect">
              <a:avLst/>
            </a:prstGeom>
          </p:spPr>
        </p:pic>
      </p:grpSp>
      <p:grpSp>
        <p:nvGrpSpPr>
          <p:cNvPr id="22" name="Group 21"/>
          <p:cNvGrpSpPr/>
          <p:nvPr/>
        </p:nvGrpSpPr>
        <p:grpSpPr>
          <a:xfrm>
            <a:off x="3881139" y="3325313"/>
            <a:ext cx="1440000" cy="1080000"/>
            <a:chOff x="3881139" y="3325313"/>
            <a:chExt cx="1440000" cy="1080000"/>
          </a:xfrm>
        </p:grpSpPr>
        <p:sp>
          <p:nvSpPr>
            <p:cNvPr id="14" name="Rounded Rectangle 13"/>
            <p:cNvSpPr/>
            <p:nvPr/>
          </p:nvSpPr>
          <p:spPr>
            <a:xfrm>
              <a:off x="3881139" y="3325313"/>
              <a:ext cx="1440000" cy="1080000"/>
            </a:xfrm>
            <a:prstGeom prst="roundRect">
              <a:avLst>
                <a:gd name="adj" fmla="val 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72000" anchor="t">
              <a:noAutofit/>
            </a:bodyPr>
            <a:lstStyle/>
            <a:p>
              <a:pPr>
                <a:defRPr/>
              </a:pPr>
              <a:r>
                <a:rPr lang="en-US" sz="1400" dirty="0" err="1" smtClean="0">
                  <a:solidFill>
                    <a:srgbClr val="FFFFFF"/>
                  </a:solidFill>
                  <a:latin typeface="Cisco SansTT" charset="0"/>
                </a:rPr>
                <a:t>Mejora</a:t>
              </a:r>
              <a:r>
                <a:rPr lang="en-US" sz="1400" dirty="0" smtClean="0">
                  <a:solidFill>
                    <a:srgbClr val="FFFFFF"/>
                  </a:solidFill>
                  <a:latin typeface="Cisco SansTT" charset="0"/>
                </a:rPr>
                <a:t> mi balance Vida / </a:t>
              </a:r>
              <a:r>
                <a:rPr lang="en-US" sz="1400" dirty="0" err="1" smtClean="0">
                  <a:solidFill>
                    <a:srgbClr val="FFFFFF"/>
                  </a:solidFill>
                  <a:latin typeface="Cisco SansTT" charset="0"/>
                </a:rPr>
                <a:t>Trabajo</a:t>
              </a:r>
              <a:endParaRPr lang="en-US" sz="1400" dirty="0" smtClean="0">
                <a:solidFill>
                  <a:srgbClr val="FFFFFF"/>
                </a:solidFill>
                <a:latin typeface="Cisco SansTT" charset="0"/>
              </a:endParaRPr>
            </a:p>
            <a:p>
              <a:pPr>
                <a:defRPr/>
              </a:pPr>
              <a:endParaRPr lang="en-US" sz="1400" dirty="0">
                <a:solidFill>
                  <a:srgbClr val="FFFFFF"/>
                </a:solidFill>
                <a:latin typeface="Cisco SansTT" charset="0"/>
              </a:endParaRPr>
            </a:p>
          </p:txBody>
        </p:sp>
        <p:pic>
          <p:nvPicPr>
            <p:cNvPr id="21" name="Picture 20" descr="worklife-balance.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68575" y="3833811"/>
              <a:ext cx="370175" cy="484189"/>
            </a:xfrm>
            <a:prstGeom prst="rect">
              <a:avLst/>
            </a:prstGeom>
          </p:spPr>
        </p:pic>
      </p:grpSp>
      <p:sp>
        <p:nvSpPr>
          <p:cNvPr id="2" name="Slide Number Placeholder 1"/>
          <p:cNvSpPr>
            <a:spLocks noGrp="1"/>
          </p:cNvSpPr>
          <p:nvPr>
            <p:ph type="sldNum" sz="quarter" idx="4"/>
          </p:nvPr>
        </p:nvSpPr>
        <p:spPr/>
        <p:txBody>
          <a:bodyPr/>
          <a:lstStyle/>
          <a:p>
            <a:fld id="{96A97DD0-5BE7-4856-A2A9-C42C6688E607}" type="slidenum">
              <a:rPr lang="en-US" smtClean="0"/>
              <a:pPr/>
              <a:t>14</a:t>
            </a:fld>
            <a:endParaRPr lang="en-US" dirty="0"/>
          </a:p>
        </p:txBody>
      </p:sp>
    </p:spTree>
    <p:extLst>
      <p:ext uri="{BB962C8B-B14F-4D97-AF65-F5344CB8AC3E}">
        <p14:creationId xmlns:p14="http://schemas.microsoft.com/office/powerpoint/2010/main" val="138413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3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3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childTnLst>
                          </p:cTn>
                        </p:par>
                        <p:par>
                          <p:cTn id="20" fill="hold">
                            <p:stCondLst>
                              <p:cond delay="43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childTnLst>
                                </p:cTn>
                              </p:par>
                            </p:childTnLst>
                          </p:cTn>
                        </p:par>
                        <p:par>
                          <p:cTn id="24" fill="hold">
                            <p:stCondLst>
                              <p:cond delay="5300"/>
                            </p:stCondLst>
                            <p:childTnLst>
                              <p:par>
                                <p:cTn id="25" presetID="10"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childTnLst>
                                </p:cTn>
                              </p:par>
                            </p:childTnLst>
                          </p:cTn>
                        </p:par>
                        <p:par>
                          <p:cTn id="28" fill="hold">
                            <p:stCondLst>
                              <p:cond delay="63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childTnLst>
                                </p:cTn>
                              </p:par>
                            </p:childTnLst>
                          </p:cTn>
                        </p:par>
                        <p:par>
                          <p:cTn id="32" fill="hold">
                            <p:stCondLst>
                              <p:cond delay="7300"/>
                            </p:stCondLst>
                            <p:childTnLst>
                              <p:par>
                                <p:cTn id="33" presetID="10"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childTnLst>
                                </p:cTn>
                              </p:par>
                            </p:childTnLst>
                          </p:cTn>
                        </p:par>
                        <p:par>
                          <p:cTn id="36" fill="hold">
                            <p:stCondLst>
                              <p:cond delay="83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ffice_2.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12232" y="1546697"/>
            <a:ext cx="4078770" cy="2779245"/>
          </a:xfrm>
          <a:prstGeom prst="rect">
            <a:avLst/>
          </a:prstGeom>
          <a:effectLst>
            <a:outerShdw blurRad="50800" dist="38100" dir="2700000" algn="tl" rotWithShape="0">
              <a:prstClr val="black">
                <a:alpha val="40000"/>
              </a:prstClr>
            </a:outerShdw>
          </a:effectLst>
        </p:spPr>
      </p:pic>
      <p:sp>
        <p:nvSpPr>
          <p:cNvPr id="10" name="Oval 9"/>
          <p:cNvSpPr/>
          <p:nvPr/>
        </p:nvSpPr>
        <p:spPr>
          <a:xfrm>
            <a:off x="162140" y="282883"/>
            <a:ext cx="958570" cy="718928"/>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smtClean="0"/>
          </a:p>
        </p:txBody>
      </p:sp>
      <p:pic>
        <p:nvPicPr>
          <p:cNvPr id="5" name="Picture 4"/>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292890" y="397355"/>
            <a:ext cx="631642" cy="514926"/>
          </a:xfrm>
          <a:prstGeom prst="rect">
            <a:avLst/>
          </a:prstGeom>
        </p:spPr>
      </p:pic>
      <p:cxnSp>
        <p:nvCxnSpPr>
          <p:cNvPr id="7" name="Elbow Connector 6"/>
          <p:cNvCxnSpPr>
            <a:stCxn id="10" idx="6"/>
          </p:cNvCxnSpPr>
          <p:nvPr/>
        </p:nvCxnSpPr>
        <p:spPr>
          <a:xfrm>
            <a:off x="1120710" y="642348"/>
            <a:ext cx="1588626" cy="157605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69461" y="1024305"/>
            <a:ext cx="1961705" cy="523208"/>
          </a:xfrm>
          <a:prstGeom prst="rect">
            <a:avLst/>
          </a:prstGeom>
          <a:noFill/>
        </p:spPr>
        <p:txBody>
          <a:bodyPr wrap="square" lIns="91428" tIns="45714" rIns="91428" bIns="45714" rtlCol="0">
            <a:spAutoFit/>
          </a:bodyPr>
          <a:lstStyle/>
          <a:p>
            <a:pPr algn="ctr"/>
            <a:r>
              <a:rPr lang="en-US" sz="1400" b="1" dirty="0" err="1" smtClean="0">
                <a:solidFill>
                  <a:srgbClr val="2E479C"/>
                </a:solidFill>
              </a:rPr>
              <a:t>Ubicuidad</a:t>
            </a:r>
            <a:r>
              <a:rPr lang="en-US" sz="1400" b="1" dirty="0" smtClean="0">
                <a:solidFill>
                  <a:srgbClr val="2E479C"/>
                </a:solidFill>
              </a:rPr>
              <a:t> de Wi-Fi</a:t>
            </a:r>
          </a:p>
          <a:p>
            <a:pPr algn="ctr"/>
            <a:r>
              <a:rPr lang="en-US" sz="1400" b="1" dirty="0">
                <a:solidFill>
                  <a:srgbClr val="2E479C"/>
                </a:solidFill>
              </a:rPr>
              <a:t>y</a:t>
            </a:r>
            <a:r>
              <a:rPr lang="en-US" sz="1400" b="1" dirty="0" smtClean="0">
                <a:solidFill>
                  <a:srgbClr val="2E479C"/>
                </a:solidFill>
              </a:rPr>
              <a:t> BYOD</a:t>
            </a:r>
            <a:endParaRPr lang="en-US" sz="1400" b="1" dirty="0">
              <a:solidFill>
                <a:srgbClr val="2E479C"/>
              </a:solidFill>
            </a:endParaRPr>
          </a:p>
        </p:txBody>
      </p:sp>
      <p:sp>
        <p:nvSpPr>
          <p:cNvPr id="22" name="Oval 21"/>
          <p:cNvSpPr/>
          <p:nvPr/>
        </p:nvSpPr>
        <p:spPr>
          <a:xfrm>
            <a:off x="28222" y="2266087"/>
            <a:ext cx="958570" cy="718928"/>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smtClean="0"/>
          </a:p>
        </p:txBody>
      </p:sp>
      <p:cxnSp>
        <p:nvCxnSpPr>
          <p:cNvPr id="23" name="Elbow Connector 22"/>
          <p:cNvCxnSpPr>
            <a:stCxn id="22" idx="4"/>
          </p:cNvCxnSpPr>
          <p:nvPr/>
        </p:nvCxnSpPr>
        <p:spPr>
          <a:xfrm rot="16200000" flipH="1">
            <a:off x="1287319" y="2205205"/>
            <a:ext cx="642204" cy="220182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92890" y="3096324"/>
            <a:ext cx="1839647" cy="523208"/>
          </a:xfrm>
          <a:prstGeom prst="rect">
            <a:avLst/>
          </a:prstGeom>
          <a:noFill/>
        </p:spPr>
        <p:txBody>
          <a:bodyPr wrap="square" lIns="91428" tIns="45714" rIns="91428" bIns="45714" rtlCol="0">
            <a:spAutoFit/>
          </a:bodyPr>
          <a:lstStyle/>
          <a:p>
            <a:pPr algn="ctr"/>
            <a:r>
              <a:rPr lang="en-US" sz="1400" b="1" dirty="0" err="1" smtClean="0">
                <a:solidFill>
                  <a:srgbClr val="2E479C"/>
                </a:solidFill>
              </a:rPr>
              <a:t>Acceso</a:t>
            </a:r>
            <a:r>
              <a:rPr lang="en-US" sz="1400" b="1" dirty="0" smtClean="0">
                <a:solidFill>
                  <a:srgbClr val="2E479C"/>
                </a:solidFill>
              </a:rPr>
              <a:t> a la red </a:t>
            </a:r>
            <a:r>
              <a:rPr lang="en-US" sz="1400" b="1" dirty="0" err="1" smtClean="0">
                <a:solidFill>
                  <a:srgbClr val="2E479C"/>
                </a:solidFill>
              </a:rPr>
              <a:t>unificado</a:t>
            </a:r>
            <a:endParaRPr lang="en-US" sz="1100" dirty="0">
              <a:solidFill>
                <a:srgbClr val="2E479C"/>
              </a:solidFill>
            </a:endParaRPr>
          </a:p>
        </p:txBody>
      </p:sp>
      <p:pic>
        <p:nvPicPr>
          <p:cNvPr id="31" name="Picture 30"/>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55642" y="2366107"/>
            <a:ext cx="665480" cy="499110"/>
          </a:xfrm>
          <a:prstGeom prst="rect">
            <a:avLst/>
          </a:prstGeom>
        </p:spPr>
      </p:pic>
      <p:sp>
        <p:nvSpPr>
          <p:cNvPr id="32" name="Oval 31"/>
          <p:cNvSpPr/>
          <p:nvPr/>
        </p:nvSpPr>
        <p:spPr>
          <a:xfrm>
            <a:off x="7246477" y="282883"/>
            <a:ext cx="958570" cy="718928"/>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smtClean="0"/>
          </a:p>
        </p:txBody>
      </p:sp>
      <p:cxnSp>
        <p:nvCxnSpPr>
          <p:cNvPr id="34" name="Elbow Connector 33"/>
          <p:cNvCxnSpPr>
            <a:stCxn id="32" idx="4"/>
          </p:cNvCxnSpPr>
          <p:nvPr/>
        </p:nvCxnSpPr>
        <p:spPr>
          <a:xfrm rot="5400000">
            <a:off x="6350360" y="843003"/>
            <a:ext cx="1216592" cy="153421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192440" y="1438279"/>
            <a:ext cx="1690946" cy="738652"/>
          </a:xfrm>
          <a:prstGeom prst="rect">
            <a:avLst/>
          </a:prstGeom>
          <a:noFill/>
        </p:spPr>
        <p:txBody>
          <a:bodyPr wrap="square" lIns="91428" tIns="45714" rIns="91428" bIns="45714" rtlCol="0">
            <a:spAutoFit/>
          </a:bodyPr>
          <a:lstStyle/>
          <a:p>
            <a:pPr algn="ctr"/>
            <a:r>
              <a:rPr lang="en-US" sz="1400" b="1" dirty="0" smtClean="0">
                <a:solidFill>
                  <a:srgbClr val="2E479C"/>
                </a:solidFill>
              </a:rPr>
              <a:t>Video </a:t>
            </a:r>
            <a:r>
              <a:rPr lang="en-US" sz="1400" b="1" dirty="0" err="1" smtClean="0">
                <a:solidFill>
                  <a:srgbClr val="2E479C"/>
                </a:solidFill>
              </a:rPr>
              <a:t>Colaboración</a:t>
            </a:r>
            <a:r>
              <a:rPr lang="en-US" sz="1400" b="1" dirty="0" smtClean="0">
                <a:solidFill>
                  <a:srgbClr val="2E479C"/>
                </a:solidFill>
              </a:rPr>
              <a:t> </a:t>
            </a:r>
            <a:r>
              <a:rPr lang="en-US" sz="1400" b="1" dirty="0" err="1" smtClean="0">
                <a:solidFill>
                  <a:srgbClr val="2E479C"/>
                </a:solidFill>
              </a:rPr>
              <a:t>Inteligente</a:t>
            </a:r>
            <a:endParaRPr lang="en-US" sz="1400" b="1" dirty="0">
              <a:solidFill>
                <a:srgbClr val="2E479C"/>
              </a:solidFill>
            </a:endParaRPr>
          </a:p>
        </p:txBody>
      </p:sp>
      <p:pic>
        <p:nvPicPr>
          <p:cNvPr id="38" name="Picture 20" descr="http://www.gagenetworks.com/images/managed-video-conf-icon.png"/>
          <p:cNvPicPr>
            <a:picLocks noChangeAspect="1" noChangeArrowheads="1"/>
          </p:cNvPicPr>
          <p:nvPr/>
        </p:nvPicPr>
        <p:blipFill>
          <a:blip r:embed="rId6" cstate="email">
            <a:lum bright="70000" contrast="-70000"/>
            <a:extLst>
              <a:ext uri="{28A0092B-C50C-407E-A947-70E740481C1C}">
                <a14:useLocalDpi xmlns:a14="http://schemas.microsoft.com/office/drawing/2010/main"/>
              </a:ext>
            </a:extLst>
          </a:blip>
          <a:srcRect/>
          <a:stretch>
            <a:fillRect/>
          </a:stretch>
        </p:blipFill>
        <p:spPr bwMode="auto">
          <a:xfrm>
            <a:off x="7422811" y="381943"/>
            <a:ext cx="597482" cy="448112"/>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Elbow Connector 39"/>
          <p:cNvCxnSpPr>
            <a:stCxn id="45" idx="4"/>
          </p:cNvCxnSpPr>
          <p:nvPr/>
        </p:nvCxnSpPr>
        <p:spPr>
          <a:xfrm rot="5400000">
            <a:off x="6735492" y="1252899"/>
            <a:ext cx="860224" cy="252528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973647" y="2512886"/>
            <a:ext cx="2093291" cy="307764"/>
          </a:xfrm>
          <a:prstGeom prst="rect">
            <a:avLst/>
          </a:prstGeom>
          <a:noFill/>
        </p:spPr>
        <p:txBody>
          <a:bodyPr wrap="square" lIns="91428" tIns="45714" rIns="91428" bIns="45714" rtlCol="0">
            <a:spAutoFit/>
          </a:bodyPr>
          <a:lstStyle/>
          <a:p>
            <a:r>
              <a:rPr lang="en-US" sz="1400" b="1" dirty="0" err="1" smtClean="0">
                <a:solidFill>
                  <a:srgbClr val="335FFA"/>
                </a:solidFill>
              </a:rPr>
              <a:t>Espacios</a:t>
            </a:r>
            <a:r>
              <a:rPr lang="en-US" sz="1400" b="1" dirty="0" smtClean="0">
                <a:solidFill>
                  <a:srgbClr val="335FFA"/>
                </a:solidFill>
              </a:rPr>
              <a:t> </a:t>
            </a:r>
            <a:r>
              <a:rPr lang="en-US" sz="1400" b="1" dirty="0" err="1" smtClean="0">
                <a:solidFill>
                  <a:srgbClr val="335FFA"/>
                </a:solidFill>
              </a:rPr>
              <a:t>Inteligentes</a:t>
            </a:r>
            <a:endParaRPr lang="en-US" sz="1400" b="1" dirty="0">
              <a:solidFill>
                <a:srgbClr val="335FFA"/>
              </a:solidFill>
            </a:endParaRPr>
          </a:p>
        </p:txBody>
      </p:sp>
      <p:grpSp>
        <p:nvGrpSpPr>
          <p:cNvPr id="44" name="Group 43"/>
          <p:cNvGrpSpPr/>
          <p:nvPr/>
        </p:nvGrpSpPr>
        <p:grpSpPr>
          <a:xfrm>
            <a:off x="7948957" y="1366498"/>
            <a:ext cx="958570" cy="718928"/>
            <a:chOff x="6382415" y="5360745"/>
            <a:chExt cx="958570" cy="958570"/>
          </a:xfrm>
        </p:grpSpPr>
        <p:sp>
          <p:nvSpPr>
            <p:cNvPr id="45" name="Oval 44"/>
            <p:cNvSpPr/>
            <p:nvPr/>
          </p:nvSpPr>
          <p:spPr>
            <a:xfrm>
              <a:off x="6382415" y="5360745"/>
              <a:ext cx="958570" cy="958570"/>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 name="Rectangle 45"/>
            <p:cNvSpPr/>
            <p:nvPr/>
          </p:nvSpPr>
          <p:spPr>
            <a:xfrm>
              <a:off x="6572045" y="5556160"/>
              <a:ext cx="602972" cy="538762"/>
            </a:xfrm>
            <a:prstGeom prst="rect">
              <a:avLst/>
            </a:prstGeom>
            <a:no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47" name="Straight Connector 46"/>
            <p:cNvCxnSpPr>
              <a:stCxn id="46" idx="0"/>
            </p:cNvCxnSpPr>
            <p:nvPr/>
          </p:nvCxnSpPr>
          <p:spPr>
            <a:xfrm>
              <a:off x="6873531" y="5556160"/>
              <a:ext cx="1391" cy="194828"/>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6871517" y="5737369"/>
              <a:ext cx="20769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49" name="Cross 48"/>
            <p:cNvSpPr/>
            <p:nvPr/>
          </p:nvSpPr>
          <p:spPr>
            <a:xfrm>
              <a:off x="6708922" y="5859273"/>
              <a:ext cx="177050" cy="197475"/>
            </a:xfrm>
            <a:prstGeom prst="plus">
              <a:avLst>
                <a:gd name="adj" fmla="val 50000"/>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50" name="Rectangle 49"/>
            <p:cNvSpPr/>
            <p:nvPr/>
          </p:nvSpPr>
          <p:spPr>
            <a:xfrm>
              <a:off x="6811853" y="5872646"/>
              <a:ext cx="45719" cy="45719"/>
            </a:xfrm>
            <a:prstGeom prst="rect">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 name="Rectangle 50"/>
            <p:cNvSpPr/>
            <p:nvPr/>
          </p:nvSpPr>
          <p:spPr>
            <a:xfrm>
              <a:off x="6732478" y="6002821"/>
              <a:ext cx="45719" cy="45719"/>
            </a:xfrm>
            <a:prstGeom prst="rect">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2" name="Oval 51"/>
            <p:cNvSpPr/>
            <p:nvPr/>
          </p:nvSpPr>
          <p:spPr>
            <a:xfrm>
              <a:off x="6973778" y="5896140"/>
              <a:ext cx="104775" cy="120650"/>
            </a:xfrm>
            <a:prstGeom prst="ellipse">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3" name="Cross 52"/>
            <p:cNvSpPr/>
            <p:nvPr/>
          </p:nvSpPr>
          <p:spPr>
            <a:xfrm>
              <a:off x="6616847" y="5602098"/>
              <a:ext cx="177050" cy="197475"/>
            </a:xfrm>
            <a:prstGeom prst="plus">
              <a:avLst>
                <a:gd name="adj" fmla="val 50000"/>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54" name="Rectangle 53"/>
            <p:cNvSpPr/>
            <p:nvPr/>
          </p:nvSpPr>
          <p:spPr>
            <a:xfrm>
              <a:off x="6719778" y="5615471"/>
              <a:ext cx="45719" cy="45719"/>
            </a:xfrm>
            <a:prstGeom prst="rect">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5" name="Rectangle 54"/>
            <p:cNvSpPr/>
            <p:nvPr/>
          </p:nvSpPr>
          <p:spPr>
            <a:xfrm>
              <a:off x="6640403" y="5745646"/>
              <a:ext cx="45719" cy="45719"/>
            </a:xfrm>
            <a:prstGeom prst="rect">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60" name="Oval 59"/>
          <p:cNvSpPr/>
          <p:nvPr/>
        </p:nvSpPr>
        <p:spPr>
          <a:xfrm>
            <a:off x="2549740" y="293890"/>
            <a:ext cx="958570" cy="718928"/>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smtClean="0"/>
          </a:p>
        </p:txBody>
      </p:sp>
      <p:sp>
        <p:nvSpPr>
          <p:cNvPr id="62" name="TextBox 61"/>
          <p:cNvSpPr txBox="1"/>
          <p:nvPr/>
        </p:nvSpPr>
        <p:spPr>
          <a:xfrm>
            <a:off x="3029026" y="1042626"/>
            <a:ext cx="1657979" cy="738652"/>
          </a:xfrm>
          <a:prstGeom prst="rect">
            <a:avLst/>
          </a:prstGeom>
          <a:noFill/>
        </p:spPr>
        <p:txBody>
          <a:bodyPr wrap="square" lIns="91428" tIns="45714" rIns="91428" bIns="45714" rtlCol="0">
            <a:spAutoFit/>
          </a:bodyPr>
          <a:lstStyle/>
          <a:p>
            <a:r>
              <a:rPr lang="en-US" sz="1400" b="1" dirty="0" err="1" smtClean="0">
                <a:solidFill>
                  <a:srgbClr val="2E479C"/>
                </a:solidFill>
              </a:rPr>
              <a:t>Carteleria</a:t>
            </a:r>
            <a:r>
              <a:rPr lang="en-US" sz="1400" b="1" dirty="0" smtClean="0">
                <a:solidFill>
                  <a:srgbClr val="2E479C"/>
                </a:solidFill>
              </a:rPr>
              <a:t> Digital y </a:t>
            </a:r>
            <a:r>
              <a:rPr lang="en-US" sz="1400" b="1" dirty="0" err="1" smtClean="0">
                <a:solidFill>
                  <a:srgbClr val="2E479C"/>
                </a:solidFill>
              </a:rPr>
              <a:t>Servicios</a:t>
            </a:r>
            <a:r>
              <a:rPr lang="en-US" sz="1400" b="1" dirty="0" smtClean="0">
                <a:solidFill>
                  <a:srgbClr val="2E479C"/>
                </a:solidFill>
              </a:rPr>
              <a:t> para </a:t>
            </a:r>
            <a:r>
              <a:rPr lang="en-US" sz="1400" b="1" dirty="0" err="1" smtClean="0">
                <a:solidFill>
                  <a:srgbClr val="2E479C"/>
                </a:solidFill>
              </a:rPr>
              <a:t>visitas</a:t>
            </a:r>
            <a:endParaRPr lang="en-US" sz="1100" b="1" dirty="0">
              <a:solidFill>
                <a:srgbClr val="2E479C"/>
              </a:solidFill>
            </a:endParaRPr>
          </a:p>
        </p:txBody>
      </p:sp>
      <p:cxnSp>
        <p:nvCxnSpPr>
          <p:cNvPr id="68" name="Straight Arrow Connector 67"/>
          <p:cNvCxnSpPr>
            <a:stCxn id="60" idx="4"/>
          </p:cNvCxnSpPr>
          <p:nvPr/>
        </p:nvCxnSpPr>
        <p:spPr>
          <a:xfrm>
            <a:off x="3029026" y="1012819"/>
            <a:ext cx="8815" cy="10108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2" name="Freeform 97"/>
          <p:cNvSpPr>
            <a:spLocks/>
          </p:cNvSpPr>
          <p:nvPr/>
        </p:nvSpPr>
        <p:spPr bwMode="auto">
          <a:xfrm>
            <a:off x="2753360" y="434479"/>
            <a:ext cx="497840" cy="537593"/>
          </a:xfrm>
          <a:custGeom>
            <a:avLst/>
            <a:gdLst/>
            <a:ahLst/>
            <a:cxnLst>
              <a:cxn ang="0">
                <a:pos x="0" y="140"/>
              </a:cxn>
              <a:cxn ang="0">
                <a:pos x="75" y="160"/>
              </a:cxn>
              <a:cxn ang="0">
                <a:pos x="151" y="140"/>
              </a:cxn>
              <a:cxn ang="0">
                <a:pos x="112" y="80"/>
              </a:cxn>
              <a:cxn ang="0">
                <a:pos x="124" y="48"/>
              </a:cxn>
              <a:cxn ang="0">
                <a:pos x="75" y="0"/>
              </a:cxn>
              <a:cxn ang="0">
                <a:pos x="27" y="48"/>
              </a:cxn>
              <a:cxn ang="0">
                <a:pos x="39" y="80"/>
              </a:cxn>
              <a:cxn ang="0">
                <a:pos x="0" y="140"/>
              </a:cxn>
            </a:cxnLst>
            <a:rect l="0" t="0" r="r" b="b"/>
            <a:pathLst>
              <a:path w="151" h="160">
                <a:moveTo>
                  <a:pt x="0" y="140"/>
                </a:moveTo>
                <a:cubicBezTo>
                  <a:pt x="22" y="153"/>
                  <a:pt x="48" y="160"/>
                  <a:pt x="75" y="160"/>
                </a:cubicBezTo>
                <a:cubicBezTo>
                  <a:pt x="103" y="160"/>
                  <a:pt x="129" y="153"/>
                  <a:pt x="151" y="140"/>
                </a:cubicBezTo>
                <a:cubicBezTo>
                  <a:pt x="149" y="114"/>
                  <a:pt x="133" y="92"/>
                  <a:pt x="112" y="80"/>
                </a:cubicBezTo>
                <a:cubicBezTo>
                  <a:pt x="119" y="72"/>
                  <a:pt x="124" y="60"/>
                  <a:pt x="124" y="48"/>
                </a:cubicBezTo>
                <a:cubicBezTo>
                  <a:pt x="124" y="21"/>
                  <a:pt x="102" y="0"/>
                  <a:pt x="75" y="0"/>
                </a:cubicBezTo>
                <a:cubicBezTo>
                  <a:pt x="49" y="0"/>
                  <a:pt x="27" y="21"/>
                  <a:pt x="27" y="48"/>
                </a:cubicBezTo>
                <a:cubicBezTo>
                  <a:pt x="27" y="60"/>
                  <a:pt x="32" y="72"/>
                  <a:pt x="39" y="80"/>
                </a:cubicBezTo>
                <a:cubicBezTo>
                  <a:pt x="18" y="92"/>
                  <a:pt x="2" y="114"/>
                  <a:pt x="0" y="140"/>
                </a:cubicBezTo>
                <a:close/>
              </a:path>
            </a:pathLst>
          </a:custGeom>
          <a:solidFill>
            <a:schemeClr val="bg1"/>
          </a:solidFill>
          <a:ln w="9525">
            <a:noFill/>
            <a:round/>
            <a:headEnd/>
            <a:tailEnd/>
          </a:ln>
          <a:effectLst>
            <a:outerShdw blurRad="63500" sx="102000" sy="102000" algn="ctr" rotWithShape="0">
              <a:prstClr val="black">
                <a:alpha val="40000"/>
              </a:prstClr>
            </a:outerShdw>
          </a:effectLst>
        </p:spPr>
        <p:txBody>
          <a:bodyPr vert="horz" wrap="square" lIns="91428" tIns="45714" rIns="91428" bIns="45714" numCol="1" anchor="t" anchorCtr="0" compatLnSpc="1">
            <a:prstTxWarp prst="textNoShape">
              <a:avLst/>
            </a:prstTxWarp>
          </a:bodyPr>
          <a:lstStyle/>
          <a:p>
            <a:endParaRPr lang="en-US" dirty="0"/>
          </a:p>
        </p:txBody>
      </p:sp>
      <p:grpSp>
        <p:nvGrpSpPr>
          <p:cNvPr id="73" name="Group 72"/>
          <p:cNvGrpSpPr/>
          <p:nvPr/>
        </p:nvGrpSpPr>
        <p:grpSpPr>
          <a:xfrm>
            <a:off x="7836605" y="3192670"/>
            <a:ext cx="958570" cy="718928"/>
            <a:chOff x="5172532" y="4484280"/>
            <a:chExt cx="958570" cy="958570"/>
          </a:xfrm>
        </p:grpSpPr>
        <p:sp>
          <p:nvSpPr>
            <p:cNvPr id="74" name="Oval 73"/>
            <p:cNvSpPr/>
            <p:nvPr/>
          </p:nvSpPr>
          <p:spPr>
            <a:xfrm>
              <a:off x="5172532" y="4484280"/>
              <a:ext cx="958570" cy="958570"/>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5" name="Freeform 6"/>
            <p:cNvSpPr>
              <a:spLocks noEditPoints="1"/>
            </p:cNvSpPr>
            <p:nvPr/>
          </p:nvSpPr>
          <p:spPr bwMode="auto">
            <a:xfrm>
              <a:off x="5491018" y="4657192"/>
              <a:ext cx="312882" cy="532908"/>
            </a:xfrm>
            <a:custGeom>
              <a:avLst/>
              <a:gdLst/>
              <a:ahLst/>
              <a:cxnLst>
                <a:cxn ang="0">
                  <a:pos x="108" y="120"/>
                </a:cxn>
                <a:cxn ang="0">
                  <a:pos x="23" y="120"/>
                </a:cxn>
                <a:cxn ang="0">
                  <a:pos x="15" y="128"/>
                </a:cxn>
                <a:cxn ang="0">
                  <a:pos x="15" y="200"/>
                </a:cxn>
                <a:cxn ang="0">
                  <a:pos x="23" y="208"/>
                </a:cxn>
                <a:cxn ang="0">
                  <a:pos x="108" y="208"/>
                </a:cxn>
                <a:cxn ang="0">
                  <a:pos x="116" y="200"/>
                </a:cxn>
                <a:cxn ang="0">
                  <a:pos x="116" y="128"/>
                </a:cxn>
                <a:cxn ang="0">
                  <a:pos x="108" y="120"/>
                </a:cxn>
                <a:cxn ang="0">
                  <a:pos x="74" y="183"/>
                </a:cxn>
                <a:cxn ang="0">
                  <a:pos x="57" y="183"/>
                </a:cxn>
                <a:cxn ang="0">
                  <a:pos x="61" y="166"/>
                </a:cxn>
                <a:cxn ang="0">
                  <a:pos x="54" y="156"/>
                </a:cxn>
                <a:cxn ang="0">
                  <a:pos x="66" y="145"/>
                </a:cxn>
                <a:cxn ang="0">
                  <a:pos x="77" y="156"/>
                </a:cxn>
                <a:cxn ang="0">
                  <a:pos x="71" y="166"/>
                </a:cxn>
                <a:cxn ang="0">
                  <a:pos x="74" y="183"/>
                </a:cxn>
                <a:cxn ang="0">
                  <a:pos x="123" y="105"/>
                </a:cxn>
                <a:cxn ang="0">
                  <a:pos x="119" y="105"/>
                </a:cxn>
                <a:cxn ang="0">
                  <a:pos x="119" y="50"/>
                </a:cxn>
                <a:cxn ang="0">
                  <a:pos x="66" y="0"/>
                </a:cxn>
                <a:cxn ang="0">
                  <a:pos x="12" y="50"/>
                </a:cxn>
                <a:cxn ang="0">
                  <a:pos x="12" y="105"/>
                </a:cxn>
                <a:cxn ang="0">
                  <a:pos x="8" y="105"/>
                </a:cxn>
                <a:cxn ang="0">
                  <a:pos x="0" y="112"/>
                </a:cxn>
                <a:cxn ang="0">
                  <a:pos x="0" y="216"/>
                </a:cxn>
                <a:cxn ang="0">
                  <a:pos x="8" y="224"/>
                </a:cxn>
                <a:cxn ang="0">
                  <a:pos x="123" y="224"/>
                </a:cxn>
                <a:cxn ang="0">
                  <a:pos x="131" y="216"/>
                </a:cxn>
                <a:cxn ang="0">
                  <a:pos x="131" y="112"/>
                </a:cxn>
                <a:cxn ang="0">
                  <a:pos x="123" y="105"/>
                </a:cxn>
                <a:cxn ang="0">
                  <a:pos x="32" y="51"/>
                </a:cxn>
                <a:cxn ang="0">
                  <a:pos x="66" y="20"/>
                </a:cxn>
                <a:cxn ang="0">
                  <a:pos x="100" y="51"/>
                </a:cxn>
                <a:cxn ang="0">
                  <a:pos x="100" y="105"/>
                </a:cxn>
                <a:cxn ang="0">
                  <a:pos x="32" y="105"/>
                </a:cxn>
                <a:cxn ang="0">
                  <a:pos x="32" y="51"/>
                </a:cxn>
                <a:cxn ang="0">
                  <a:pos x="119" y="204"/>
                </a:cxn>
                <a:cxn ang="0">
                  <a:pos x="112" y="212"/>
                </a:cxn>
                <a:cxn ang="0">
                  <a:pos x="20" y="212"/>
                </a:cxn>
                <a:cxn ang="0">
                  <a:pos x="12" y="204"/>
                </a:cxn>
                <a:cxn ang="0">
                  <a:pos x="12" y="124"/>
                </a:cxn>
                <a:cxn ang="0">
                  <a:pos x="20" y="116"/>
                </a:cxn>
                <a:cxn ang="0">
                  <a:pos x="112" y="116"/>
                </a:cxn>
                <a:cxn ang="0">
                  <a:pos x="119" y="124"/>
                </a:cxn>
                <a:cxn ang="0">
                  <a:pos x="119" y="204"/>
                </a:cxn>
              </a:cxnLst>
              <a:rect l="0" t="0" r="r" b="b"/>
              <a:pathLst>
                <a:path w="131" h="224">
                  <a:moveTo>
                    <a:pt x="108" y="120"/>
                  </a:moveTo>
                  <a:cubicBezTo>
                    <a:pt x="108" y="120"/>
                    <a:pt x="108" y="120"/>
                    <a:pt x="23" y="120"/>
                  </a:cubicBezTo>
                  <a:cubicBezTo>
                    <a:pt x="19" y="120"/>
                    <a:pt x="15" y="123"/>
                    <a:pt x="15" y="128"/>
                  </a:cubicBezTo>
                  <a:cubicBezTo>
                    <a:pt x="15" y="128"/>
                    <a:pt x="15" y="128"/>
                    <a:pt x="15" y="200"/>
                  </a:cubicBezTo>
                  <a:cubicBezTo>
                    <a:pt x="15" y="204"/>
                    <a:pt x="19" y="208"/>
                    <a:pt x="23" y="208"/>
                  </a:cubicBezTo>
                  <a:cubicBezTo>
                    <a:pt x="23" y="208"/>
                    <a:pt x="23" y="208"/>
                    <a:pt x="108" y="208"/>
                  </a:cubicBezTo>
                  <a:cubicBezTo>
                    <a:pt x="112" y="208"/>
                    <a:pt x="116" y="204"/>
                    <a:pt x="116" y="200"/>
                  </a:cubicBezTo>
                  <a:cubicBezTo>
                    <a:pt x="116" y="128"/>
                    <a:pt x="116" y="128"/>
                    <a:pt x="116" y="128"/>
                  </a:cubicBezTo>
                  <a:cubicBezTo>
                    <a:pt x="116" y="123"/>
                    <a:pt x="112" y="120"/>
                    <a:pt x="108" y="120"/>
                  </a:cubicBezTo>
                  <a:close/>
                  <a:moveTo>
                    <a:pt x="74" y="183"/>
                  </a:moveTo>
                  <a:cubicBezTo>
                    <a:pt x="57" y="183"/>
                    <a:pt x="57" y="183"/>
                    <a:pt x="57" y="183"/>
                  </a:cubicBezTo>
                  <a:cubicBezTo>
                    <a:pt x="61" y="166"/>
                    <a:pt x="61" y="166"/>
                    <a:pt x="61" y="166"/>
                  </a:cubicBezTo>
                  <a:cubicBezTo>
                    <a:pt x="57" y="164"/>
                    <a:pt x="54" y="161"/>
                    <a:pt x="54" y="156"/>
                  </a:cubicBezTo>
                  <a:cubicBezTo>
                    <a:pt x="54" y="150"/>
                    <a:pt x="60" y="145"/>
                    <a:pt x="66" y="145"/>
                  </a:cubicBezTo>
                  <a:cubicBezTo>
                    <a:pt x="72" y="145"/>
                    <a:pt x="77" y="150"/>
                    <a:pt x="77" y="156"/>
                  </a:cubicBezTo>
                  <a:cubicBezTo>
                    <a:pt x="77" y="161"/>
                    <a:pt x="74" y="164"/>
                    <a:pt x="71" y="166"/>
                  </a:cubicBezTo>
                  <a:lnTo>
                    <a:pt x="74" y="183"/>
                  </a:lnTo>
                  <a:close/>
                  <a:moveTo>
                    <a:pt x="123" y="105"/>
                  </a:moveTo>
                  <a:cubicBezTo>
                    <a:pt x="119" y="105"/>
                    <a:pt x="119" y="105"/>
                    <a:pt x="119" y="105"/>
                  </a:cubicBezTo>
                  <a:cubicBezTo>
                    <a:pt x="119" y="50"/>
                    <a:pt x="119" y="50"/>
                    <a:pt x="119" y="50"/>
                  </a:cubicBezTo>
                  <a:cubicBezTo>
                    <a:pt x="119" y="16"/>
                    <a:pt x="92" y="0"/>
                    <a:pt x="66" y="0"/>
                  </a:cubicBezTo>
                  <a:cubicBezTo>
                    <a:pt x="40" y="0"/>
                    <a:pt x="12" y="16"/>
                    <a:pt x="12" y="50"/>
                  </a:cubicBezTo>
                  <a:cubicBezTo>
                    <a:pt x="12" y="105"/>
                    <a:pt x="12" y="105"/>
                    <a:pt x="12" y="105"/>
                  </a:cubicBezTo>
                  <a:cubicBezTo>
                    <a:pt x="8" y="105"/>
                    <a:pt x="8" y="105"/>
                    <a:pt x="8" y="105"/>
                  </a:cubicBezTo>
                  <a:cubicBezTo>
                    <a:pt x="3" y="105"/>
                    <a:pt x="0" y="108"/>
                    <a:pt x="0" y="112"/>
                  </a:cubicBezTo>
                  <a:cubicBezTo>
                    <a:pt x="0" y="216"/>
                    <a:pt x="0" y="216"/>
                    <a:pt x="0" y="216"/>
                  </a:cubicBezTo>
                  <a:cubicBezTo>
                    <a:pt x="0" y="220"/>
                    <a:pt x="3" y="224"/>
                    <a:pt x="8" y="224"/>
                  </a:cubicBezTo>
                  <a:cubicBezTo>
                    <a:pt x="123" y="224"/>
                    <a:pt x="123" y="224"/>
                    <a:pt x="123" y="224"/>
                  </a:cubicBezTo>
                  <a:cubicBezTo>
                    <a:pt x="128" y="224"/>
                    <a:pt x="131" y="220"/>
                    <a:pt x="131" y="216"/>
                  </a:cubicBezTo>
                  <a:cubicBezTo>
                    <a:pt x="131" y="112"/>
                    <a:pt x="131" y="112"/>
                    <a:pt x="131" y="112"/>
                  </a:cubicBezTo>
                  <a:cubicBezTo>
                    <a:pt x="131" y="108"/>
                    <a:pt x="128" y="105"/>
                    <a:pt x="123" y="105"/>
                  </a:cubicBezTo>
                  <a:close/>
                  <a:moveTo>
                    <a:pt x="32" y="51"/>
                  </a:moveTo>
                  <a:cubicBezTo>
                    <a:pt x="32" y="25"/>
                    <a:pt x="51" y="20"/>
                    <a:pt x="66" y="20"/>
                  </a:cubicBezTo>
                  <a:cubicBezTo>
                    <a:pt x="80" y="20"/>
                    <a:pt x="100" y="25"/>
                    <a:pt x="100" y="51"/>
                  </a:cubicBezTo>
                  <a:cubicBezTo>
                    <a:pt x="100" y="105"/>
                    <a:pt x="100" y="105"/>
                    <a:pt x="100" y="105"/>
                  </a:cubicBezTo>
                  <a:cubicBezTo>
                    <a:pt x="32" y="105"/>
                    <a:pt x="32" y="105"/>
                    <a:pt x="32" y="105"/>
                  </a:cubicBezTo>
                  <a:lnTo>
                    <a:pt x="32" y="51"/>
                  </a:lnTo>
                  <a:close/>
                  <a:moveTo>
                    <a:pt x="119" y="204"/>
                  </a:moveTo>
                  <a:cubicBezTo>
                    <a:pt x="119" y="208"/>
                    <a:pt x="116" y="212"/>
                    <a:pt x="112" y="212"/>
                  </a:cubicBezTo>
                  <a:cubicBezTo>
                    <a:pt x="112" y="212"/>
                    <a:pt x="112" y="212"/>
                    <a:pt x="20" y="212"/>
                  </a:cubicBezTo>
                  <a:cubicBezTo>
                    <a:pt x="15" y="212"/>
                    <a:pt x="12" y="208"/>
                    <a:pt x="12" y="204"/>
                  </a:cubicBezTo>
                  <a:cubicBezTo>
                    <a:pt x="12" y="204"/>
                    <a:pt x="12" y="204"/>
                    <a:pt x="12" y="124"/>
                  </a:cubicBezTo>
                  <a:cubicBezTo>
                    <a:pt x="12" y="120"/>
                    <a:pt x="15" y="116"/>
                    <a:pt x="20" y="116"/>
                  </a:cubicBezTo>
                  <a:cubicBezTo>
                    <a:pt x="20" y="116"/>
                    <a:pt x="20" y="116"/>
                    <a:pt x="112" y="116"/>
                  </a:cubicBezTo>
                  <a:cubicBezTo>
                    <a:pt x="116" y="116"/>
                    <a:pt x="119" y="120"/>
                    <a:pt x="119" y="124"/>
                  </a:cubicBezTo>
                  <a:cubicBezTo>
                    <a:pt x="119" y="124"/>
                    <a:pt x="119" y="124"/>
                    <a:pt x="119" y="204"/>
                  </a:cubicBezTo>
                  <a:close/>
                </a:path>
              </a:pathLst>
            </a:custGeom>
            <a:solidFill>
              <a:schemeClr val="bg1"/>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cxnSp>
        <p:nvCxnSpPr>
          <p:cNvPr id="79" name="Elbow Connector 78"/>
          <p:cNvCxnSpPr>
            <a:stCxn id="74" idx="4"/>
          </p:cNvCxnSpPr>
          <p:nvPr/>
        </p:nvCxnSpPr>
        <p:spPr>
          <a:xfrm rot="5400000" flipH="1">
            <a:off x="6268311" y="1864019"/>
            <a:ext cx="615429" cy="3479730"/>
          </a:xfrm>
          <a:prstGeom prst="bentConnector4">
            <a:avLst>
              <a:gd name="adj1" fmla="val -27859"/>
              <a:gd name="adj2" fmla="val 56887"/>
            </a:avLst>
          </a:prstGeom>
          <a:ln>
            <a:tailEnd type="arrow"/>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6381917" y="3319118"/>
            <a:ext cx="1492087" cy="738652"/>
          </a:xfrm>
          <a:prstGeom prst="rect">
            <a:avLst/>
          </a:prstGeom>
          <a:noFill/>
        </p:spPr>
        <p:txBody>
          <a:bodyPr wrap="square" lIns="91428" tIns="45714" rIns="91428" bIns="45714" rtlCol="0">
            <a:spAutoFit/>
          </a:bodyPr>
          <a:lstStyle/>
          <a:p>
            <a:r>
              <a:rPr lang="en-US" sz="1400" b="1" dirty="0" err="1" smtClean="0">
                <a:solidFill>
                  <a:srgbClr val="2E479C"/>
                </a:solidFill>
              </a:rPr>
              <a:t>Servicios</a:t>
            </a:r>
            <a:r>
              <a:rPr lang="en-US" sz="1400" b="1" dirty="0" smtClean="0">
                <a:solidFill>
                  <a:srgbClr val="2E479C"/>
                </a:solidFill>
              </a:rPr>
              <a:t> de </a:t>
            </a:r>
            <a:r>
              <a:rPr lang="en-US" sz="1400" b="1" dirty="0" err="1" smtClean="0">
                <a:solidFill>
                  <a:srgbClr val="2E479C"/>
                </a:solidFill>
              </a:rPr>
              <a:t>identificación</a:t>
            </a:r>
            <a:r>
              <a:rPr lang="en-US" sz="1400" b="1" dirty="0" smtClean="0">
                <a:solidFill>
                  <a:srgbClr val="2E479C"/>
                </a:solidFill>
              </a:rPr>
              <a:t> y </a:t>
            </a:r>
            <a:r>
              <a:rPr lang="en-US" sz="1400" b="1" dirty="0" err="1" smtClean="0">
                <a:solidFill>
                  <a:srgbClr val="2E479C"/>
                </a:solidFill>
              </a:rPr>
              <a:t>seguridad</a:t>
            </a:r>
            <a:endParaRPr lang="en-US" sz="1400" b="1" dirty="0">
              <a:solidFill>
                <a:srgbClr val="2E479C"/>
              </a:solidFill>
            </a:endParaRPr>
          </a:p>
        </p:txBody>
      </p:sp>
      <p:sp>
        <p:nvSpPr>
          <p:cNvPr id="85" name="Oval 84"/>
          <p:cNvSpPr/>
          <p:nvPr/>
        </p:nvSpPr>
        <p:spPr>
          <a:xfrm>
            <a:off x="4687005" y="4267090"/>
            <a:ext cx="958570" cy="718928"/>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smtClean="0"/>
          </a:p>
        </p:txBody>
      </p:sp>
      <p:pic>
        <p:nvPicPr>
          <p:cNvPr id="83" name="Picture 82"/>
          <p:cNvPicPr>
            <a:picLocks noChangeAspect="1"/>
          </p:cNvPicPr>
          <p:nvPr/>
        </p:nvPicPr>
        <p:blipFill rotWithShape="1">
          <a:blip r:embed="rId7" cstate="email">
            <a:biLevel thresh="25000"/>
            <a:extLst>
              <a:ext uri="{28A0092B-C50C-407E-A947-70E740481C1C}">
                <a14:useLocalDpi xmlns:a14="http://schemas.microsoft.com/office/drawing/2010/main"/>
              </a:ext>
            </a:extLst>
          </a:blip>
          <a:srcRect t="10669" r="9397"/>
          <a:stretch/>
        </p:blipFill>
        <p:spPr>
          <a:xfrm>
            <a:off x="4719320" y="4315135"/>
            <a:ext cx="925124" cy="684107"/>
          </a:xfrm>
          <a:prstGeom prst="rect">
            <a:avLst/>
          </a:prstGeom>
        </p:spPr>
      </p:pic>
      <p:cxnSp>
        <p:nvCxnSpPr>
          <p:cNvPr id="88" name="Straight Arrow Connector 87"/>
          <p:cNvCxnSpPr/>
          <p:nvPr/>
        </p:nvCxnSpPr>
        <p:spPr>
          <a:xfrm flipH="1" flipV="1">
            <a:off x="5201920" y="3677169"/>
            <a:ext cx="7620" cy="5791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5667506" y="4519823"/>
            <a:ext cx="3303107" cy="311607"/>
          </a:xfrm>
          <a:prstGeom prst="rect">
            <a:avLst/>
          </a:prstGeom>
          <a:noFill/>
        </p:spPr>
        <p:txBody>
          <a:bodyPr wrap="square" lIns="91428" tIns="45714" rIns="91428" bIns="45714" rtlCol="0">
            <a:spAutoFit/>
          </a:bodyPr>
          <a:lstStyle/>
          <a:p>
            <a:r>
              <a:rPr lang="en-US" sz="1400" b="1" dirty="0" err="1" smtClean="0">
                <a:solidFill>
                  <a:srgbClr val="2E479C"/>
                </a:solidFill>
              </a:rPr>
              <a:t>Manejo</a:t>
            </a:r>
            <a:r>
              <a:rPr lang="en-US" sz="1400" b="1" dirty="0" smtClean="0">
                <a:solidFill>
                  <a:srgbClr val="2E479C"/>
                </a:solidFill>
              </a:rPr>
              <a:t> y control de la </a:t>
            </a:r>
            <a:r>
              <a:rPr lang="en-US" sz="1400" b="1" dirty="0" err="1" smtClean="0">
                <a:solidFill>
                  <a:srgbClr val="2E479C"/>
                </a:solidFill>
              </a:rPr>
              <a:t>energía</a:t>
            </a:r>
            <a:endParaRPr lang="en-US" sz="1400" b="1" dirty="0">
              <a:solidFill>
                <a:srgbClr val="2E479C"/>
              </a:solidFill>
            </a:endParaRPr>
          </a:p>
        </p:txBody>
      </p:sp>
      <p:sp>
        <p:nvSpPr>
          <p:cNvPr id="101" name="TextBox 100"/>
          <p:cNvSpPr txBox="1"/>
          <p:nvPr/>
        </p:nvSpPr>
        <p:spPr>
          <a:xfrm>
            <a:off x="-1001889" y="5175250"/>
            <a:ext cx="184666" cy="369332"/>
          </a:xfrm>
          <a:prstGeom prst="rect">
            <a:avLst/>
          </a:prstGeom>
          <a:noFill/>
        </p:spPr>
        <p:txBody>
          <a:bodyPr wrap="none" lIns="91428" tIns="45714" rIns="91428" bIns="45714" rtlCol="0">
            <a:spAutoFit/>
          </a:bodyPr>
          <a:lstStyle/>
          <a:p>
            <a:endParaRPr lang="en-US" dirty="0"/>
          </a:p>
        </p:txBody>
      </p:sp>
      <p:grpSp>
        <p:nvGrpSpPr>
          <p:cNvPr id="114" name="Group 113"/>
          <p:cNvGrpSpPr/>
          <p:nvPr/>
        </p:nvGrpSpPr>
        <p:grpSpPr>
          <a:xfrm>
            <a:off x="30342" y="4291222"/>
            <a:ext cx="958570" cy="718928"/>
            <a:chOff x="354895" y="5288007"/>
            <a:chExt cx="958570" cy="958570"/>
          </a:xfrm>
        </p:grpSpPr>
        <p:sp>
          <p:nvSpPr>
            <p:cNvPr id="99" name="Oval 98"/>
            <p:cNvSpPr/>
            <p:nvPr/>
          </p:nvSpPr>
          <p:spPr>
            <a:xfrm>
              <a:off x="354895" y="5288007"/>
              <a:ext cx="958570" cy="958570"/>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93" name="Group 92"/>
            <p:cNvGrpSpPr/>
            <p:nvPr/>
          </p:nvGrpSpPr>
          <p:grpSpPr>
            <a:xfrm>
              <a:off x="608742" y="5357150"/>
              <a:ext cx="348455" cy="358070"/>
              <a:chOff x="4030663" y="2124076"/>
              <a:chExt cx="290512" cy="298450"/>
            </a:xfrm>
          </p:grpSpPr>
          <p:sp>
            <p:nvSpPr>
              <p:cNvPr id="95" name="Freeform 14"/>
              <p:cNvSpPr>
                <a:spLocks/>
              </p:cNvSpPr>
              <p:nvPr/>
            </p:nvSpPr>
            <p:spPr bwMode="auto">
              <a:xfrm>
                <a:off x="4030663" y="2171701"/>
                <a:ext cx="182562" cy="250825"/>
              </a:xfrm>
              <a:custGeom>
                <a:avLst/>
                <a:gdLst>
                  <a:gd name="T0" fmla="*/ 25 w 27"/>
                  <a:gd name="T1" fmla="*/ 23 h 37"/>
                  <a:gd name="T2" fmla="*/ 27 w 27"/>
                  <a:gd name="T3" fmla="*/ 25 h 37"/>
                  <a:gd name="T4" fmla="*/ 18 w 27"/>
                  <a:gd name="T5" fmla="*/ 25 h 37"/>
                  <a:gd name="T6" fmla="*/ 16 w 27"/>
                  <a:gd name="T7" fmla="*/ 28 h 37"/>
                  <a:gd name="T8" fmla="*/ 9 w 27"/>
                  <a:gd name="T9" fmla="*/ 35 h 37"/>
                  <a:gd name="T10" fmla="*/ 7 w 27"/>
                  <a:gd name="T11" fmla="*/ 34 h 37"/>
                  <a:gd name="T12" fmla="*/ 7 w 27"/>
                  <a:gd name="T13" fmla="*/ 29 h 37"/>
                  <a:gd name="T14" fmla="*/ 7 w 27"/>
                  <a:gd name="T15" fmla="*/ 25 h 37"/>
                  <a:gd name="T16" fmla="*/ 6 w 27"/>
                  <a:gd name="T17" fmla="*/ 25 h 37"/>
                  <a:gd name="T18" fmla="*/ 2 w 27"/>
                  <a:gd name="T19" fmla="*/ 23 h 37"/>
                  <a:gd name="T20" fmla="*/ 0 w 27"/>
                  <a:gd name="T21" fmla="*/ 18 h 37"/>
                  <a:gd name="T22" fmla="*/ 0 w 27"/>
                  <a:gd name="T23" fmla="*/ 7 h 37"/>
                  <a:gd name="T24" fmla="*/ 2 w 27"/>
                  <a:gd name="T25" fmla="*/ 2 h 37"/>
                  <a:gd name="T26" fmla="*/ 5 w 27"/>
                  <a:gd name="T27" fmla="*/ 0 h 37"/>
                  <a:gd name="T28" fmla="*/ 5 w 27"/>
                  <a:gd name="T29" fmla="*/ 12 h 37"/>
                  <a:gd name="T30" fmla="*/ 14 w 27"/>
                  <a:gd name="T31" fmla="*/ 21 h 37"/>
                  <a:gd name="T32" fmla="*/ 23 w 27"/>
                  <a:gd name="T33" fmla="*/ 21 h 37"/>
                  <a:gd name="T34" fmla="*/ 25 w 27"/>
                  <a:gd name="T35"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37">
                    <a:moveTo>
                      <a:pt x="25" y="23"/>
                    </a:moveTo>
                    <a:cubicBezTo>
                      <a:pt x="27" y="25"/>
                      <a:pt x="27" y="25"/>
                      <a:pt x="27" y="25"/>
                    </a:cubicBezTo>
                    <a:cubicBezTo>
                      <a:pt x="18" y="25"/>
                      <a:pt x="18" y="25"/>
                      <a:pt x="18" y="25"/>
                    </a:cubicBezTo>
                    <a:cubicBezTo>
                      <a:pt x="18" y="26"/>
                      <a:pt x="17" y="27"/>
                      <a:pt x="16" y="28"/>
                    </a:cubicBezTo>
                    <a:cubicBezTo>
                      <a:pt x="9" y="35"/>
                      <a:pt x="9" y="35"/>
                      <a:pt x="9" y="35"/>
                    </a:cubicBezTo>
                    <a:cubicBezTo>
                      <a:pt x="8" y="37"/>
                      <a:pt x="7" y="37"/>
                      <a:pt x="7" y="34"/>
                    </a:cubicBezTo>
                    <a:cubicBezTo>
                      <a:pt x="7" y="29"/>
                      <a:pt x="7" y="29"/>
                      <a:pt x="7" y="29"/>
                    </a:cubicBezTo>
                    <a:cubicBezTo>
                      <a:pt x="7" y="28"/>
                      <a:pt x="7" y="26"/>
                      <a:pt x="7" y="25"/>
                    </a:cubicBezTo>
                    <a:cubicBezTo>
                      <a:pt x="6" y="25"/>
                      <a:pt x="6" y="25"/>
                      <a:pt x="6" y="25"/>
                    </a:cubicBezTo>
                    <a:cubicBezTo>
                      <a:pt x="5" y="25"/>
                      <a:pt x="3" y="25"/>
                      <a:pt x="2" y="23"/>
                    </a:cubicBezTo>
                    <a:cubicBezTo>
                      <a:pt x="0" y="22"/>
                      <a:pt x="0" y="20"/>
                      <a:pt x="0" y="18"/>
                    </a:cubicBezTo>
                    <a:cubicBezTo>
                      <a:pt x="0" y="7"/>
                      <a:pt x="0" y="7"/>
                      <a:pt x="0" y="7"/>
                    </a:cubicBezTo>
                    <a:cubicBezTo>
                      <a:pt x="0" y="5"/>
                      <a:pt x="0" y="3"/>
                      <a:pt x="2" y="2"/>
                    </a:cubicBezTo>
                    <a:cubicBezTo>
                      <a:pt x="2" y="1"/>
                      <a:pt x="3" y="0"/>
                      <a:pt x="5" y="0"/>
                    </a:cubicBezTo>
                    <a:cubicBezTo>
                      <a:pt x="5" y="12"/>
                      <a:pt x="5" y="12"/>
                      <a:pt x="5" y="12"/>
                    </a:cubicBezTo>
                    <a:cubicBezTo>
                      <a:pt x="5" y="17"/>
                      <a:pt x="9" y="21"/>
                      <a:pt x="14" y="21"/>
                    </a:cubicBezTo>
                    <a:cubicBezTo>
                      <a:pt x="23" y="21"/>
                      <a:pt x="23" y="21"/>
                      <a:pt x="23" y="21"/>
                    </a:cubicBezTo>
                    <a:cubicBezTo>
                      <a:pt x="24" y="22"/>
                      <a:pt x="25" y="22"/>
                      <a:pt x="25"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5"/>
              <p:cNvSpPr>
                <a:spLocks noEditPoints="1"/>
              </p:cNvSpPr>
              <p:nvPr/>
            </p:nvSpPr>
            <p:spPr bwMode="auto">
              <a:xfrm>
                <a:off x="4078288" y="2124076"/>
                <a:ext cx="242887" cy="250825"/>
              </a:xfrm>
              <a:custGeom>
                <a:avLst/>
                <a:gdLst>
                  <a:gd name="T0" fmla="*/ 36 w 36"/>
                  <a:gd name="T1" fmla="*/ 7 h 37"/>
                  <a:gd name="T2" fmla="*/ 36 w 36"/>
                  <a:gd name="T3" fmla="*/ 19 h 37"/>
                  <a:gd name="T4" fmla="*/ 34 w 36"/>
                  <a:gd name="T5" fmla="*/ 24 h 37"/>
                  <a:gd name="T6" fmla="*/ 29 w 36"/>
                  <a:gd name="T7" fmla="*/ 26 h 37"/>
                  <a:gd name="T8" fmla="*/ 29 w 36"/>
                  <a:gd name="T9" fmla="*/ 26 h 37"/>
                  <a:gd name="T10" fmla="*/ 29 w 36"/>
                  <a:gd name="T11" fmla="*/ 30 h 37"/>
                  <a:gd name="T12" fmla="*/ 29 w 36"/>
                  <a:gd name="T13" fmla="*/ 35 h 37"/>
                  <a:gd name="T14" fmla="*/ 26 w 36"/>
                  <a:gd name="T15" fmla="*/ 36 h 37"/>
                  <a:gd name="T16" fmla="*/ 20 w 36"/>
                  <a:gd name="T17" fmla="*/ 29 h 37"/>
                  <a:gd name="T18" fmla="*/ 18 w 36"/>
                  <a:gd name="T19" fmla="*/ 26 h 37"/>
                  <a:gd name="T20" fmla="*/ 7 w 36"/>
                  <a:gd name="T21" fmla="*/ 26 h 37"/>
                  <a:gd name="T22" fmla="*/ 0 w 36"/>
                  <a:gd name="T23" fmla="*/ 19 h 37"/>
                  <a:gd name="T24" fmla="*/ 0 w 36"/>
                  <a:gd name="T25" fmla="*/ 7 h 37"/>
                  <a:gd name="T26" fmla="*/ 2 w 36"/>
                  <a:gd name="T27" fmla="*/ 2 h 37"/>
                  <a:gd name="T28" fmla="*/ 7 w 36"/>
                  <a:gd name="T29" fmla="*/ 0 h 37"/>
                  <a:gd name="T30" fmla="*/ 29 w 36"/>
                  <a:gd name="T31" fmla="*/ 0 h 37"/>
                  <a:gd name="T32" fmla="*/ 34 w 36"/>
                  <a:gd name="T33" fmla="*/ 2 h 37"/>
                  <a:gd name="T34" fmla="*/ 36 w 36"/>
                  <a:gd name="T35" fmla="*/ 7 h 37"/>
                  <a:gd name="T36" fmla="*/ 13 w 36"/>
                  <a:gd name="T37" fmla="*/ 13 h 37"/>
                  <a:gd name="T38" fmla="*/ 11 w 36"/>
                  <a:gd name="T39" fmla="*/ 11 h 37"/>
                  <a:gd name="T40" fmla="*/ 8 w 36"/>
                  <a:gd name="T41" fmla="*/ 13 h 37"/>
                  <a:gd name="T42" fmla="*/ 11 w 36"/>
                  <a:gd name="T43" fmla="*/ 16 h 37"/>
                  <a:gd name="T44" fmla="*/ 13 w 36"/>
                  <a:gd name="T45" fmla="*/ 13 h 37"/>
                  <a:gd name="T46" fmla="*/ 21 w 36"/>
                  <a:gd name="T47" fmla="*/ 13 h 37"/>
                  <a:gd name="T48" fmla="*/ 19 w 36"/>
                  <a:gd name="T49" fmla="*/ 11 h 37"/>
                  <a:gd name="T50" fmla="*/ 16 w 36"/>
                  <a:gd name="T51" fmla="*/ 13 h 37"/>
                  <a:gd name="T52" fmla="*/ 19 w 36"/>
                  <a:gd name="T53" fmla="*/ 16 h 37"/>
                  <a:gd name="T54" fmla="*/ 21 w 36"/>
                  <a:gd name="T55" fmla="*/ 13 h 37"/>
                  <a:gd name="T56" fmla="*/ 29 w 36"/>
                  <a:gd name="T57" fmla="*/ 13 h 37"/>
                  <a:gd name="T58" fmla="*/ 26 w 36"/>
                  <a:gd name="T59" fmla="*/ 11 h 37"/>
                  <a:gd name="T60" fmla="*/ 24 w 36"/>
                  <a:gd name="T61" fmla="*/ 13 h 37"/>
                  <a:gd name="T62" fmla="*/ 26 w 36"/>
                  <a:gd name="T63" fmla="*/ 16 h 37"/>
                  <a:gd name="T64" fmla="*/ 29 w 36"/>
                  <a:gd name="T65"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37">
                    <a:moveTo>
                      <a:pt x="36" y="7"/>
                    </a:moveTo>
                    <a:cubicBezTo>
                      <a:pt x="36" y="19"/>
                      <a:pt x="36" y="19"/>
                      <a:pt x="36" y="19"/>
                    </a:cubicBezTo>
                    <a:cubicBezTo>
                      <a:pt x="36" y="21"/>
                      <a:pt x="35" y="22"/>
                      <a:pt x="34" y="24"/>
                    </a:cubicBezTo>
                    <a:cubicBezTo>
                      <a:pt x="33" y="25"/>
                      <a:pt x="31" y="26"/>
                      <a:pt x="29" y="26"/>
                    </a:cubicBezTo>
                    <a:cubicBezTo>
                      <a:pt x="29" y="26"/>
                      <a:pt x="29" y="26"/>
                      <a:pt x="29" y="26"/>
                    </a:cubicBezTo>
                    <a:cubicBezTo>
                      <a:pt x="29" y="26"/>
                      <a:pt x="29" y="28"/>
                      <a:pt x="29" y="30"/>
                    </a:cubicBezTo>
                    <a:cubicBezTo>
                      <a:pt x="29" y="35"/>
                      <a:pt x="29" y="35"/>
                      <a:pt x="29" y="35"/>
                    </a:cubicBezTo>
                    <a:cubicBezTo>
                      <a:pt x="29" y="37"/>
                      <a:pt x="28" y="37"/>
                      <a:pt x="26" y="36"/>
                    </a:cubicBezTo>
                    <a:cubicBezTo>
                      <a:pt x="20" y="29"/>
                      <a:pt x="20" y="29"/>
                      <a:pt x="20" y="29"/>
                    </a:cubicBezTo>
                    <a:cubicBezTo>
                      <a:pt x="19" y="27"/>
                      <a:pt x="18" y="26"/>
                      <a:pt x="18" y="26"/>
                    </a:cubicBezTo>
                    <a:cubicBezTo>
                      <a:pt x="7" y="26"/>
                      <a:pt x="7" y="26"/>
                      <a:pt x="7" y="26"/>
                    </a:cubicBezTo>
                    <a:cubicBezTo>
                      <a:pt x="3" y="26"/>
                      <a:pt x="0" y="23"/>
                      <a:pt x="0" y="19"/>
                    </a:cubicBezTo>
                    <a:cubicBezTo>
                      <a:pt x="0" y="7"/>
                      <a:pt x="0" y="7"/>
                      <a:pt x="0" y="7"/>
                    </a:cubicBezTo>
                    <a:cubicBezTo>
                      <a:pt x="0" y="5"/>
                      <a:pt x="1" y="3"/>
                      <a:pt x="2" y="2"/>
                    </a:cubicBezTo>
                    <a:cubicBezTo>
                      <a:pt x="3" y="1"/>
                      <a:pt x="5" y="0"/>
                      <a:pt x="7" y="0"/>
                    </a:cubicBezTo>
                    <a:cubicBezTo>
                      <a:pt x="29" y="0"/>
                      <a:pt x="29" y="0"/>
                      <a:pt x="29" y="0"/>
                    </a:cubicBezTo>
                    <a:cubicBezTo>
                      <a:pt x="31" y="0"/>
                      <a:pt x="33" y="1"/>
                      <a:pt x="34" y="2"/>
                    </a:cubicBezTo>
                    <a:cubicBezTo>
                      <a:pt x="35" y="3"/>
                      <a:pt x="36" y="5"/>
                      <a:pt x="36" y="7"/>
                    </a:cubicBezTo>
                    <a:close/>
                    <a:moveTo>
                      <a:pt x="13" y="13"/>
                    </a:moveTo>
                    <a:cubicBezTo>
                      <a:pt x="13" y="12"/>
                      <a:pt x="12" y="11"/>
                      <a:pt x="11" y="11"/>
                    </a:cubicBezTo>
                    <a:cubicBezTo>
                      <a:pt x="9" y="11"/>
                      <a:pt x="8" y="12"/>
                      <a:pt x="8" y="13"/>
                    </a:cubicBezTo>
                    <a:cubicBezTo>
                      <a:pt x="8" y="15"/>
                      <a:pt x="9" y="16"/>
                      <a:pt x="11" y="16"/>
                    </a:cubicBezTo>
                    <a:cubicBezTo>
                      <a:pt x="12" y="16"/>
                      <a:pt x="13" y="15"/>
                      <a:pt x="13" y="13"/>
                    </a:cubicBezTo>
                    <a:close/>
                    <a:moveTo>
                      <a:pt x="21" y="13"/>
                    </a:moveTo>
                    <a:cubicBezTo>
                      <a:pt x="21" y="12"/>
                      <a:pt x="20" y="11"/>
                      <a:pt x="19" y="11"/>
                    </a:cubicBezTo>
                    <a:cubicBezTo>
                      <a:pt x="17" y="11"/>
                      <a:pt x="16" y="12"/>
                      <a:pt x="16" y="13"/>
                    </a:cubicBezTo>
                    <a:cubicBezTo>
                      <a:pt x="16" y="15"/>
                      <a:pt x="17" y="16"/>
                      <a:pt x="19" y="16"/>
                    </a:cubicBezTo>
                    <a:cubicBezTo>
                      <a:pt x="20" y="16"/>
                      <a:pt x="21" y="15"/>
                      <a:pt x="21" y="13"/>
                    </a:cubicBezTo>
                    <a:close/>
                    <a:moveTo>
                      <a:pt x="29" y="13"/>
                    </a:moveTo>
                    <a:cubicBezTo>
                      <a:pt x="29" y="12"/>
                      <a:pt x="28" y="11"/>
                      <a:pt x="26" y="11"/>
                    </a:cubicBezTo>
                    <a:cubicBezTo>
                      <a:pt x="25" y="11"/>
                      <a:pt x="24" y="12"/>
                      <a:pt x="24" y="13"/>
                    </a:cubicBezTo>
                    <a:cubicBezTo>
                      <a:pt x="24" y="15"/>
                      <a:pt x="25" y="16"/>
                      <a:pt x="26" y="16"/>
                    </a:cubicBezTo>
                    <a:cubicBezTo>
                      <a:pt x="28" y="16"/>
                      <a:pt x="29" y="15"/>
                      <a:pt x="29"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2" name="Freeform 325"/>
            <p:cNvSpPr>
              <a:spLocks/>
            </p:cNvSpPr>
            <p:nvPr/>
          </p:nvSpPr>
          <p:spPr bwMode="auto">
            <a:xfrm>
              <a:off x="1058334" y="5658556"/>
              <a:ext cx="155222" cy="310446"/>
            </a:xfrm>
            <a:custGeom>
              <a:avLst/>
              <a:gdLst>
                <a:gd name="T0" fmla="*/ 491206 w 66"/>
                <a:gd name="T1" fmla="*/ 103428 h 103"/>
                <a:gd name="T2" fmla="*/ 445865 w 66"/>
                <a:gd name="T3" fmla="*/ 34476 h 103"/>
                <a:gd name="T4" fmla="*/ 302280 w 66"/>
                <a:gd name="T5" fmla="*/ 60333 h 103"/>
                <a:gd name="T6" fmla="*/ 226711 w 66"/>
                <a:gd name="T7" fmla="*/ 181002 h 103"/>
                <a:gd name="T8" fmla="*/ 219153 w 66"/>
                <a:gd name="T9" fmla="*/ 275811 h 103"/>
                <a:gd name="T10" fmla="*/ 287167 w 66"/>
                <a:gd name="T11" fmla="*/ 327525 h 103"/>
                <a:gd name="T12" fmla="*/ 287167 w 66"/>
                <a:gd name="T13" fmla="*/ 344764 h 103"/>
                <a:gd name="T14" fmla="*/ 272053 w 66"/>
                <a:gd name="T15" fmla="*/ 396478 h 103"/>
                <a:gd name="T16" fmla="*/ 188926 w 66"/>
                <a:gd name="T17" fmla="*/ 586099 h 103"/>
                <a:gd name="T18" fmla="*/ 83127 w 66"/>
                <a:gd name="T19" fmla="*/ 594718 h 103"/>
                <a:gd name="T20" fmla="*/ 60456 w 66"/>
                <a:gd name="T21" fmla="*/ 611956 h 103"/>
                <a:gd name="T22" fmla="*/ 45343 w 66"/>
                <a:gd name="T23" fmla="*/ 646432 h 103"/>
                <a:gd name="T24" fmla="*/ 15113 w 66"/>
                <a:gd name="T25" fmla="*/ 715384 h 103"/>
                <a:gd name="T26" fmla="*/ 7558 w 66"/>
                <a:gd name="T27" fmla="*/ 724003 h 103"/>
                <a:gd name="T28" fmla="*/ 60456 w 66"/>
                <a:gd name="T29" fmla="*/ 749863 h 103"/>
                <a:gd name="T30" fmla="*/ 60456 w 66"/>
                <a:gd name="T31" fmla="*/ 741244 h 103"/>
                <a:gd name="T32" fmla="*/ 90685 w 66"/>
                <a:gd name="T33" fmla="*/ 680908 h 103"/>
                <a:gd name="T34" fmla="*/ 113356 w 66"/>
                <a:gd name="T35" fmla="*/ 655051 h 103"/>
                <a:gd name="T36" fmla="*/ 204039 w 66"/>
                <a:gd name="T37" fmla="*/ 646432 h 103"/>
                <a:gd name="T38" fmla="*/ 279611 w 66"/>
                <a:gd name="T39" fmla="*/ 543003 h 103"/>
                <a:gd name="T40" fmla="*/ 324951 w 66"/>
                <a:gd name="T41" fmla="*/ 430954 h 103"/>
                <a:gd name="T42" fmla="*/ 347623 w 66"/>
                <a:gd name="T43" fmla="*/ 362002 h 103"/>
                <a:gd name="T44" fmla="*/ 347623 w 66"/>
                <a:gd name="T45" fmla="*/ 301668 h 103"/>
                <a:gd name="T46" fmla="*/ 332509 w 66"/>
                <a:gd name="T47" fmla="*/ 275811 h 103"/>
                <a:gd name="T48" fmla="*/ 309838 w 66"/>
                <a:gd name="T49" fmla="*/ 267192 h 103"/>
                <a:gd name="T50" fmla="*/ 279611 w 66"/>
                <a:gd name="T51" fmla="*/ 215478 h 103"/>
                <a:gd name="T52" fmla="*/ 400523 w 66"/>
                <a:gd name="T53" fmla="*/ 86190 h 103"/>
                <a:gd name="T54" fmla="*/ 430750 w 66"/>
                <a:gd name="T55" fmla="*/ 120666 h 103"/>
                <a:gd name="T56" fmla="*/ 438308 w 66"/>
                <a:gd name="T57" fmla="*/ 129285 h 103"/>
                <a:gd name="T58" fmla="*/ 430750 w 66"/>
                <a:gd name="T59" fmla="*/ 155145 h 103"/>
                <a:gd name="T60" fmla="*/ 408078 w 66"/>
                <a:gd name="T61" fmla="*/ 258573 h 103"/>
                <a:gd name="T62" fmla="*/ 340067 w 66"/>
                <a:gd name="T63" fmla="*/ 465432 h 103"/>
                <a:gd name="T64" fmla="*/ 256940 w 66"/>
                <a:gd name="T65" fmla="*/ 655051 h 103"/>
                <a:gd name="T66" fmla="*/ 151141 w 66"/>
                <a:gd name="T67" fmla="*/ 818815 h 103"/>
                <a:gd name="T68" fmla="*/ 30229 w 66"/>
                <a:gd name="T69" fmla="*/ 810196 h 103"/>
                <a:gd name="T70" fmla="*/ 37785 w 66"/>
                <a:gd name="T71" fmla="*/ 844672 h 103"/>
                <a:gd name="T72" fmla="*/ 166255 w 66"/>
                <a:gd name="T73" fmla="*/ 853291 h 103"/>
                <a:gd name="T74" fmla="*/ 385407 w 66"/>
                <a:gd name="T75" fmla="*/ 508527 h 103"/>
                <a:gd name="T76" fmla="*/ 460979 w 66"/>
                <a:gd name="T77" fmla="*/ 293049 h 103"/>
                <a:gd name="T78" fmla="*/ 483650 w 66"/>
                <a:gd name="T79" fmla="*/ 181002 h 103"/>
                <a:gd name="T80" fmla="*/ 491206 w 66"/>
                <a:gd name="T81" fmla="*/ 103428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
                <a:gd name="T124" fmla="*/ 0 h 103"/>
                <a:gd name="T125" fmla="*/ 66 w 66"/>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 h="103">
                  <a:moveTo>
                    <a:pt x="65" y="12"/>
                  </a:moveTo>
                  <a:cubicBezTo>
                    <a:pt x="64" y="10"/>
                    <a:pt x="61" y="6"/>
                    <a:pt x="59" y="4"/>
                  </a:cubicBezTo>
                  <a:cubicBezTo>
                    <a:pt x="54" y="0"/>
                    <a:pt x="45" y="2"/>
                    <a:pt x="40" y="7"/>
                  </a:cubicBezTo>
                  <a:cubicBezTo>
                    <a:pt x="36" y="11"/>
                    <a:pt x="33" y="16"/>
                    <a:pt x="30" y="21"/>
                  </a:cubicBezTo>
                  <a:cubicBezTo>
                    <a:pt x="29" y="24"/>
                    <a:pt x="28" y="27"/>
                    <a:pt x="29" y="32"/>
                  </a:cubicBezTo>
                  <a:cubicBezTo>
                    <a:pt x="30" y="37"/>
                    <a:pt x="36" y="38"/>
                    <a:pt x="38" y="38"/>
                  </a:cubicBezTo>
                  <a:cubicBezTo>
                    <a:pt x="38" y="38"/>
                    <a:pt x="38" y="40"/>
                    <a:pt x="38" y="40"/>
                  </a:cubicBezTo>
                  <a:cubicBezTo>
                    <a:pt x="38" y="42"/>
                    <a:pt x="37" y="44"/>
                    <a:pt x="36" y="46"/>
                  </a:cubicBezTo>
                  <a:cubicBezTo>
                    <a:pt x="33" y="55"/>
                    <a:pt x="28" y="65"/>
                    <a:pt x="25" y="68"/>
                  </a:cubicBezTo>
                  <a:cubicBezTo>
                    <a:pt x="23" y="69"/>
                    <a:pt x="14" y="67"/>
                    <a:pt x="11" y="69"/>
                  </a:cubicBezTo>
                  <a:cubicBezTo>
                    <a:pt x="9" y="70"/>
                    <a:pt x="9" y="71"/>
                    <a:pt x="8" y="71"/>
                  </a:cubicBezTo>
                  <a:cubicBezTo>
                    <a:pt x="7" y="73"/>
                    <a:pt x="6" y="74"/>
                    <a:pt x="6" y="75"/>
                  </a:cubicBezTo>
                  <a:cubicBezTo>
                    <a:pt x="3" y="80"/>
                    <a:pt x="2" y="82"/>
                    <a:pt x="2" y="83"/>
                  </a:cubicBezTo>
                  <a:cubicBezTo>
                    <a:pt x="1" y="83"/>
                    <a:pt x="1" y="84"/>
                    <a:pt x="1" y="84"/>
                  </a:cubicBezTo>
                  <a:cubicBezTo>
                    <a:pt x="0" y="94"/>
                    <a:pt x="5" y="90"/>
                    <a:pt x="8" y="87"/>
                  </a:cubicBezTo>
                  <a:cubicBezTo>
                    <a:pt x="8" y="87"/>
                    <a:pt x="8" y="86"/>
                    <a:pt x="8" y="86"/>
                  </a:cubicBezTo>
                  <a:cubicBezTo>
                    <a:pt x="9" y="86"/>
                    <a:pt x="10" y="83"/>
                    <a:pt x="12" y="79"/>
                  </a:cubicBezTo>
                  <a:cubicBezTo>
                    <a:pt x="13" y="78"/>
                    <a:pt x="14" y="77"/>
                    <a:pt x="15" y="76"/>
                  </a:cubicBezTo>
                  <a:cubicBezTo>
                    <a:pt x="18" y="76"/>
                    <a:pt x="22" y="77"/>
                    <a:pt x="27" y="75"/>
                  </a:cubicBezTo>
                  <a:cubicBezTo>
                    <a:pt x="32" y="73"/>
                    <a:pt x="34" y="68"/>
                    <a:pt x="37" y="63"/>
                  </a:cubicBezTo>
                  <a:cubicBezTo>
                    <a:pt x="39" y="59"/>
                    <a:pt x="41" y="54"/>
                    <a:pt x="43" y="50"/>
                  </a:cubicBezTo>
                  <a:cubicBezTo>
                    <a:pt x="44" y="47"/>
                    <a:pt x="45" y="45"/>
                    <a:pt x="46" y="42"/>
                  </a:cubicBezTo>
                  <a:cubicBezTo>
                    <a:pt x="46" y="40"/>
                    <a:pt x="47" y="37"/>
                    <a:pt x="46" y="35"/>
                  </a:cubicBezTo>
                  <a:cubicBezTo>
                    <a:pt x="46" y="34"/>
                    <a:pt x="45" y="33"/>
                    <a:pt x="44" y="32"/>
                  </a:cubicBezTo>
                  <a:cubicBezTo>
                    <a:pt x="42" y="31"/>
                    <a:pt x="41" y="31"/>
                    <a:pt x="41" y="31"/>
                  </a:cubicBezTo>
                  <a:cubicBezTo>
                    <a:pt x="34" y="30"/>
                    <a:pt x="36" y="29"/>
                    <a:pt x="37" y="25"/>
                  </a:cubicBezTo>
                  <a:cubicBezTo>
                    <a:pt x="40" y="17"/>
                    <a:pt x="48" y="6"/>
                    <a:pt x="53" y="10"/>
                  </a:cubicBezTo>
                  <a:cubicBezTo>
                    <a:pt x="55" y="11"/>
                    <a:pt x="56" y="12"/>
                    <a:pt x="57" y="14"/>
                  </a:cubicBezTo>
                  <a:cubicBezTo>
                    <a:pt x="58" y="15"/>
                    <a:pt x="58" y="14"/>
                    <a:pt x="58" y="15"/>
                  </a:cubicBezTo>
                  <a:cubicBezTo>
                    <a:pt x="58" y="15"/>
                    <a:pt x="58" y="17"/>
                    <a:pt x="57" y="18"/>
                  </a:cubicBezTo>
                  <a:cubicBezTo>
                    <a:pt x="57" y="22"/>
                    <a:pt x="55" y="26"/>
                    <a:pt x="54" y="30"/>
                  </a:cubicBezTo>
                  <a:cubicBezTo>
                    <a:pt x="49" y="45"/>
                    <a:pt x="45" y="54"/>
                    <a:pt x="45" y="54"/>
                  </a:cubicBezTo>
                  <a:cubicBezTo>
                    <a:pt x="45" y="54"/>
                    <a:pt x="40" y="66"/>
                    <a:pt x="34" y="76"/>
                  </a:cubicBezTo>
                  <a:cubicBezTo>
                    <a:pt x="27" y="87"/>
                    <a:pt x="22" y="93"/>
                    <a:pt x="20" y="95"/>
                  </a:cubicBezTo>
                  <a:cubicBezTo>
                    <a:pt x="13" y="100"/>
                    <a:pt x="4" y="96"/>
                    <a:pt x="4" y="94"/>
                  </a:cubicBezTo>
                  <a:cubicBezTo>
                    <a:pt x="3" y="94"/>
                    <a:pt x="3" y="95"/>
                    <a:pt x="5" y="98"/>
                  </a:cubicBezTo>
                  <a:cubicBezTo>
                    <a:pt x="7" y="100"/>
                    <a:pt x="13" y="103"/>
                    <a:pt x="22" y="99"/>
                  </a:cubicBezTo>
                  <a:cubicBezTo>
                    <a:pt x="38" y="85"/>
                    <a:pt x="51" y="60"/>
                    <a:pt x="51" y="59"/>
                  </a:cubicBezTo>
                  <a:cubicBezTo>
                    <a:pt x="51" y="59"/>
                    <a:pt x="56" y="49"/>
                    <a:pt x="61" y="34"/>
                  </a:cubicBezTo>
                  <a:cubicBezTo>
                    <a:pt x="62" y="30"/>
                    <a:pt x="63" y="26"/>
                    <a:pt x="64" y="21"/>
                  </a:cubicBezTo>
                  <a:cubicBezTo>
                    <a:pt x="65" y="18"/>
                    <a:pt x="66" y="14"/>
                    <a:pt x="65" y="12"/>
                  </a:cubicBezTo>
                  <a:close/>
                </a:path>
              </a:pathLst>
            </a:custGeom>
            <a:solidFill>
              <a:schemeClr val="bg1"/>
            </a:solidFill>
            <a:ln w="9525">
              <a:solidFill>
                <a:schemeClr val="bg1"/>
              </a:solidFill>
              <a:round/>
              <a:headEnd/>
              <a:tailEnd/>
            </a:ln>
          </p:spPr>
          <p:txBody>
            <a:bodyPr/>
            <a:lstStyle/>
            <a:p>
              <a:pPr algn="ctr">
                <a:lnSpc>
                  <a:spcPct val="90000"/>
                </a:lnSpc>
                <a:buClr>
                  <a:srgbClr val="FFFFFF"/>
                </a:buClr>
                <a:buFont typeface="Arial" pitchFamily="34" charset="0"/>
                <a:buNone/>
              </a:pPr>
              <a:endParaRPr lang="en-US" sz="2400">
                <a:solidFill>
                  <a:srgbClr val="FFFFFF"/>
                </a:solidFill>
                <a:ea typeface="ＭＳ Ｐゴシック" pitchFamily="34" charset="-128"/>
                <a:sym typeface="Arial" pitchFamily="34" charset="0"/>
              </a:endParaRPr>
            </a:p>
          </p:txBody>
        </p:sp>
        <p:sp>
          <p:nvSpPr>
            <p:cNvPr id="103" name="Freeform 21"/>
            <p:cNvSpPr>
              <a:spLocks noEditPoints="1"/>
            </p:cNvSpPr>
            <p:nvPr/>
          </p:nvSpPr>
          <p:spPr bwMode="auto">
            <a:xfrm>
              <a:off x="583533" y="5849301"/>
              <a:ext cx="281811" cy="203796"/>
            </a:xfrm>
            <a:custGeom>
              <a:avLst/>
              <a:gdLst>
                <a:gd name="T0" fmla="*/ 0 w 35"/>
                <a:gd name="T1" fmla="*/ 1 h 25"/>
                <a:gd name="T2" fmla="*/ 1 w 35"/>
                <a:gd name="T3" fmla="*/ 0 h 25"/>
                <a:gd name="T4" fmla="*/ 34 w 35"/>
                <a:gd name="T5" fmla="*/ 0 h 25"/>
                <a:gd name="T6" fmla="*/ 35 w 35"/>
                <a:gd name="T7" fmla="*/ 1 h 25"/>
                <a:gd name="T8" fmla="*/ 35 w 35"/>
                <a:gd name="T9" fmla="*/ 24 h 25"/>
                <a:gd name="T10" fmla="*/ 34 w 35"/>
                <a:gd name="T11" fmla="*/ 25 h 25"/>
                <a:gd name="T12" fmla="*/ 1 w 35"/>
                <a:gd name="T13" fmla="*/ 25 h 25"/>
                <a:gd name="T14" fmla="*/ 0 w 35"/>
                <a:gd name="T15" fmla="*/ 24 h 25"/>
                <a:gd name="T16" fmla="*/ 0 w 35"/>
                <a:gd name="T17" fmla="*/ 1 h 25"/>
                <a:gd name="T18" fmla="*/ 16 w 35"/>
                <a:gd name="T19" fmla="*/ 19 h 25"/>
                <a:gd name="T20" fmla="*/ 17 w 35"/>
                <a:gd name="T21" fmla="*/ 23 h 25"/>
                <a:gd name="T22" fmla="*/ 19 w 35"/>
                <a:gd name="T23" fmla="*/ 19 h 25"/>
                <a:gd name="T24" fmla="*/ 18 w 35"/>
                <a:gd name="T25" fmla="*/ 16 h 25"/>
                <a:gd name="T26" fmla="*/ 18 w 35"/>
                <a:gd name="T27" fmla="*/ 16 h 25"/>
                <a:gd name="T28" fmla="*/ 18 w 35"/>
                <a:gd name="T29" fmla="*/ 15 h 25"/>
                <a:gd name="T30" fmla="*/ 18 w 35"/>
                <a:gd name="T31" fmla="*/ 15 h 25"/>
                <a:gd name="T32" fmla="*/ 17 w 35"/>
                <a:gd name="T33" fmla="*/ 15 h 25"/>
                <a:gd name="T34" fmla="*/ 17 w 35"/>
                <a:gd name="T35" fmla="*/ 15 h 25"/>
                <a:gd name="T36" fmla="*/ 17 w 35"/>
                <a:gd name="T37" fmla="*/ 16 h 25"/>
                <a:gd name="T38" fmla="*/ 17 w 35"/>
                <a:gd name="T39" fmla="*/ 16 h 25"/>
                <a:gd name="T40" fmla="*/ 16 w 35"/>
                <a:gd name="T41" fmla="*/ 19 h 25"/>
                <a:gd name="T42" fmla="*/ 21 w 35"/>
                <a:gd name="T43" fmla="*/ 15 h 25"/>
                <a:gd name="T44" fmla="*/ 17 w 35"/>
                <a:gd name="T45" fmla="*/ 25 h 25"/>
                <a:gd name="T46" fmla="*/ 14 w 35"/>
                <a:gd name="T47" fmla="*/ 15 h 25"/>
                <a:gd name="T48" fmla="*/ 7 w 35"/>
                <a:gd name="T49" fmla="*/ 25 h 25"/>
                <a:gd name="T50" fmla="*/ 28 w 35"/>
                <a:gd name="T51" fmla="*/ 25 h 25"/>
                <a:gd name="T52" fmla="*/ 21 w 35"/>
                <a:gd name="T53" fmla="*/ 15 h 25"/>
                <a:gd name="T54" fmla="*/ 18 w 35"/>
                <a:gd name="T55" fmla="*/ 14 h 25"/>
                <a:gd name="T56" fmla="*/ 23 w 35"/>
                <a:gd name="T57" fmla="*/ 8 h 25"/>
                <a:gd name="T58" fmla="*/ 18 w 35"/>
                <a:gd name="T59" fmla="*/ 2 h 25"/>
                <a:gd name="T60" fmla="*/ 12 w 35"/>
                <a:gd name="T61" fmla="*/ 8 h 25"/>
                <a:gd name="T62" fmla="*/ 18 w 35"/>
                <a:gd name="T63" fmla="*/ 14 h 25"/>
                <a:gd name="T64" fmla="*/ 15 w 35"/>
                <a:gd name="T65" fmla="*/ 5 h 25"/>
                <a:gd name="T66" fmla="*/ 21 w 35"/>
                <a:gd name="T67" fmla="*/ 7 h 25"/>
                <a:gd name="T68" fmla="*/ 22 w 35"/>
                <a:gd name="T69" fmla="*/ 7 h 25"/>
                <a:gd name="T70" fmla="*/ 22 w 35"/>
                <a:gd name="T71" fmla="*/ 8 h 25"/>
                <a:gd name="T72" fmla="*/ 18 w 35"/>
                <a:gd name="T73" fmla="*/ 13 h 25"/>
                <a:gd name="T74" fmla="*/ 13 w 35"/>
                <a:gd name="T75" fmla="*/ 8 h 25"/>
                <a:gd name="T76" fmla="*/ 15 w 35"/>
                <a:gd name="T77"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 h="25">
                  <a:moveTo>
                    <a:pt x="0" y="1"/>
                  </a:moveTo>
                  <a:cubicBezTo>
                    <a:pt x="0" y="1"/>
                    <a:pt x="1" y="0"/>
                    <a:pt x="1" y="0"/>
                  </a:cubicBezTo>
                  <a:cubicBezTo>
                    <a:pt x="34" y="0"/>
                    <a:pt x="34" y="0"/>
                    <a:pt x="34" y="0"/>
                  </a:cubicBezTo>
                  <a:cubicBezTo>
                    <a:pt x="34" y="0"/>
                    <a:pt x="35" y="1"/>
                    <a:pt x="35" y="1"/>
                  </a:cubicBezTo>
                  <a:cubicBezTo>
                    <a:pt x="35" y="24"/>
                    <a:pt x="35" y="24"/>
                    <a:pt x="35" y="24"/>
                  </a:cubicBezTo>
                  <a:cubicBezTo>
                    <a:pt x="35" y="25"/>
                    <a:pt x="34" y="25"/>
                    <a:pt x="34" y="25"/>
                  </a:cubicBezTo>
                  <a:cubicBezTo>
                    <a:pt x="1" y="25"/>
                    <a:pt x="1" y="25"/>
                    <a:pt x="1" y="25"/>
                  </a:cubicBezTo>
                  <a:cubicBezTo>
                    <a:pt x="1" y="25"/>
                    <a:pt x="0" y="25"/>
                    <a:pt x="0" y="24"/>
                  </a:cubicBezTo>
                  <a:lnTo>
                    <a:pt x="0" y="1"/>
                  </a:lnTo>
                  <a:close/>
                  <a:moveTo>
                    <a:pt x="16" y="19"/>
                  </a:moveTo>
                  <a:cubicBezTo>
                    <a:pt x="17" y="23"/>
                    <a:pt x="17" y="23"/>
                    <a:pt x="17" y="23"/>
                  </a:cubicBezTo>
                  <a:cubicBezTo>
                    <a:pt x="19" y="19"/>
                    <a:pt x="19" y="19"/>
                    <a:pt x="19" y="19"/>
                  </a:cubicBezTo>
                  <a:cubicBezTo>
                    <a:pt x="18" y="16"/>
                    <a:pt x="18" y="16"/>
                    <a:pt x="18" y="16"/>
                  </a:cubicBezTo>
                  <a:cubicBezTo>
                    <a:pt x="18" y="16"/>
                    <a:pt x="18" y="16"/>
                    <a:pt x="18" y="16"/>
                  </a:cubicBezTo>
                  <a:cubicBezTo>
                    <a:pt x="18" y="15"/>
                    <a:pt x="18" y="15"/>
                    <a:pt x="18" y="15"/>
                  </a:cubicBezTo>
                  <a:cubicBezTo>
                    <a:pt x="18" y="15"/>
                    <a:pt x="18" y="15"/>
                    <a:pt x="18" y="15"/>
                  </a:cubicBezTo>
                  <a:cubicBezTo>
                    <a:pt x="17" y="15"/>
                    <a:pt x="17" y="15"/>
                    <a:pt x="17" y="15"/>
                  </a:cubicBezTo>
                  <a:cubicBezTo>
                    <a:pt x="17" y="15"/>
                    <a:pt x="17" y="15"/>
                    <a:pt x="17" y="15"/>
                  </a:cubicBezTo>
                  <a:cubicBezTo>
                    <a:pt x="17" y="16"/>
                    <a:pt x="17" y="16"/>
                    <a:pt x="17" y="16"/>
                  </a:cubicBezTo>
                  <a:cubicBezTo>
                    <a:pt x="17" y="16"/>
                    <a:pt x="17" y="16"/>
                    <a:pt x="17" y="16"/>
                  </a:cubicBezTo>
                  <a:lnTo>
                    <a:pt x="16" y="19"/>
                  </a:lnTo>
                  <a:close/>
                  <a:moveTo>
                    <a:pt x="21" y="15"/>
                  </a:moveTo>
                  <a:cubicBezTo>
                    <a:pt x="17" y="25"/>
                    <a:pt x="17" y="25"/>
                    <a:pt x="17" y="25"/>
                  </a:cubicBezTo>
                  <a:cubicBezTo>
                    <a:pt x="14" y="15"/>
                    <a:pt x="14" y="15"/>
                    <a:pt x="14" y="15"/>
                  </a:cubicBezTo>
                  <a:cubicBezTo>
                    <a:pt x="10" y="17"/>
                    <a:pt x="8" y="20"/>
                    <a:pt x="7" y="25"/>
                  </a:cubicBezTo>
                  <a:cubicBezTo>
                    <a:pt x="28" y="25"/>
                    <a:pt x="28" y="25"/>
                    <a:pt x="28" y="25"/>
                  </a:cubicBezTo>
                  <a:cubicBezTo>
                    <a:pt x="27" y="20"/>
                    <a:pt x="25" y="17"/>
                    <a:pt x="21" y="15"/>
                  </a:cubicBezTo>
                  <a:close/>
                  <a:moveTo>
                    <a:pt x="18" y="14"/>
                  </a:moveTo>
                  <a:cubicBezTo>
                    <a:pt x="21" y="14"/>
                    <a:pt x="23" y="11"/>
                    <a:pt x="23" y="8"/>
                  </a:cubicBezTo>
                  <a:cubicBezTo>
                    <a:pt x="23" y="5"/>
                    <a:pt x="21" y="2"/>
                    <a:pt x="18" y="2"/>
                  </a:cubicBezTo>
                  <a:cubicBezTo>
                    <a:pt x="14" y="2"/>
                    <a:pt x="12" y="5"/>
                    <a:pt x="12" y="8"/>
                  </a:cubicBezTo>
                  <a:cubicBezTo>
                    <a:pt x="12" y="11"/>
                    <a:pt x="14" y="14"/>
                    <a:pt x="18" y="14"/>
                  </a:cubicBezTo>
                  <a:close/>
                  <a:moveTo>
                    <a:pt x="15" y="5"/>
                  </a:moveTo>
                  <a:cubicBezTo>
                    <a:pt x="16" y="6"/>
                    <a:pt x="18" y="7"/>
                    <a:pt x="21" y="7"/>
                  </a:cubicBezTo>
                  <a:cubicBezTo>
                    <a:pt x="21" y="7"/>
                    <a:pt x="22" y="7"/>
                    <a:pt x="22" y="7"/>
                  </a:cubicBezTo>
                  <a:cubicBezTo>
                    <a:pt x="22" y="7"/>
                    <a:pt x="22" y="8"/>
                    <a:pt x="22" y="8"/>
                  </a:cubicBezTo>
                  <a:cubicBezTo>
                    <a:pt x="22" y="11"/>
                    <a:pt x="20" y="13"/>
                    <a:pt x="18" y="13"/>
                  </a:cubicBezTo>
                  <a:cubicBezTo>
                    <a:pt x="15" y="13"/>
                    <a:pt x="13" y="11"/>
                    <a:pt x="13" y="8"/>
                  </a:cubicBezTo>
                  <a:cubicBezTo>
                    <a:pt x="14" y="8"/>
                    <a:pt x="15" y="6"/>
                    <a:pt x="1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4" name="TextBox 103"/>
          <p:cNvSpPr txBox="1"/>
          <p:nvPr/>
        </p:nvSpPr>
        <p:spPr>
          <a:xfrm>
            <a:off x="1096330" y="4324258"/>
            <a:ext cx="2682080" cy="307764"/>
          </a:xfrm>
          <a:prstGeom prst="rect">
            <a:avLst/>
          </a:prstGeom>
          <a:noFill/>
        </p:spPr>
        <p:txBody>
          <a:bodyPr wrap="square" lIns="91428" tIns="45714" rIns="91428" bIns="45714" rtlCol="0">
            <a:spAutoFit/>
          </a:bodyPr>
          <a:lstStyle/>
          <a:p>
            <a:r>
              <a:rPr lang="en-US" sz="1400" b="1" dirty="0" err="1" smtClean="0">
                <a:solidFill>
                  <a:srgbClr val="2E479C"/>
                </a:solidFill>
              </a:rPr>
              <a:t>Colaboración</a:t>
            </a:r>
            <a:r>
              <a:rPr lang="en-US" sz="1400" b="1" dirty="0" smtClean="0">
                <a:solidFill>
                  <a:srgbClr val="2E479C"/>
                </a:solidFill>
              </a:rPr>
              <a:t> Personal</a:t>
            </a:r>
            <a:endParaRPr lang="en-US" sz="1100" dirty="0">
              <a:solidFill>
                <a:srgbClr val="2E479C"/>
              </a:solidFill>
            </a:endParaRPr>
          </a:p>
        </p:txBody>
      </p:sp>
      <p:cxnSp>
        <p:nvCxnSpPr>
          <p:cNvPr id="106" name="Elbow Connector 105"/>
          <p:cNvCxnSpPr>
            <a:stCxn id="99" idx="6"/>
          </p:cNvCxnSpPr>
          <p:nvPr/>
        </p:nvCxnSpPr>
        <p:spPr>
          <a:xfrm flipV="1">
            <a:off x="988914" y="3677171"/>
            <a:ext cx="3518041" cy="973515"/>
          </a:xfrm>
          <a:prstGeom prst="bentConnector3">
            <a:avLst>
              <a:gd name="adj1" fmla="val 63287"/>
            </a:avLst>
          </a:prstGeom>
          <a:ln>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665957" y="2218403"/>
            <a:ext cx="3634304" cy="830985"/>
          </a:xfrm>
          <a:prstGeom prst="rect">
            <a:avLst/>
          </a:prstGeom>
          <a:gradFill>
            <a:gsLst>
              <a:gs pos="0">
                <a:schemeClr val="accent6">
                  <a:shade val="51000"/>
                  <a:satMod val="130000"/>
                  <a:alpha val="0"/>
                </a:schemeClr>
              </a:gs>
              <a:gs pos="83000">
                <a:schemeClr val="accent6">
                  <a:shade val="93000"/>
                  <a:satMod val="130000"/>
                  <a:alpha val="6000"/>
                </a:schemeClr>
              </a:gs>
              <a:gs pos="100000">
                <a:schemeClr val="accent6">
                  <a:shade val="94000"/>
                  <a:satMod val="135000"/>
                </a:schemeClr>
              </a:gs>
            </a:gsLst>
          </a:gradFill>
        </p:spPr>
        <p:style>
          <a:lnRef idx="0">
            <a:schemeClr val="accent6"/>
          </a:lnRef>
          <a:fillRef idx="3">
            <a:schemeClr val="accent6"/>
          </a:fillRef>
          <a:effectRef idx="3">
            <a:schemeClr val="accent6"/>
          </a:effectRef>
          <a:fontRef idx="minor">
            <a:schemeClr val="lt1"/>
          </a:fontRef>
        </p:style>
        <p:txBody>
          <a:bodyPr wrap="none" lIns="91428" tIns="45714" rIns="91428" bIns="45714">
            <a:spAutoFit/>
          </a:bodyPr>
          <a:lstStyle/>
          <a:p>
            <a:pPr algn="ctr"/>
            <a:r>
              <a:rPr lang="en-AU" sz="2400" b="1" dirty="0" smtClean="0">
                <a:ln w="1905"/>
                <a:solidFill>
                  <a:srgbClr val="FA661C"/>
                </a:solidFill>
                <a:effectLst>
                  <a:innerShdw blurRad="69850" dist="43180" dir="5400000">
                    <a:srgbClr val="000000">
                      <a:alpha val="65000"/>
                    </a:srgbClr>
                  </a:innerShdw>
                </a:effectLst>
              </a:rPr>
              <a:t>La </a:t>
            </a:r>
            <a:r>
              <a:rPr lang="en-AU" sz="2400" b="1" dirty="0" err="1" smtClean="0">
                <a:ln w="1905"/>
                <a:solidFill>
                  <a:srgbClr val="FA661C"/>
                </a:solidFill>
                <a:effectLst>
                  <a:innerShdw blurRad="69850" dist="43180" dir="5400000">
                    <a:srgbClr val="000000">
                      <a:alpha val="65000"/>
                    </a:srgbClr>
                  </a:innerShdw>
                </a:effectLst>
              </a:rPr>
              <a:t>Oficina</a:t>
            </a:r>
            <a:r>
              <a:rPr lang="en-AU" sz="2400" b="1" dirty="0" smtClean="0">
                <a:ln w="1905"/>
                <a:solidFill>
                  <a:srgbClr val="FA661C"/>
                </a:solidFill>
                <a:effectLst>
                  <a:innerShdw blurRad="69850" dist="43180" dir="5400000">
                    <a:srgbClr val="000000">
                      <a:alpha val="65000"/>
                    </a:srgbClr>
                  </a:innerShdw>
                </a:effectLst>
              </a:rPr>
              <a:t> </a:t>
            </a:r>
            <a:r>
              <a:rPr lang="en-AU" sz="2400" b="1" dirty="0" err="1" smtClean="0">
                <a:ln w="1905"/>
                <a:solidFill>
                  <a:srgbClr val="FA661C"/>
                </a:solidFill>
                <a:effectLst>
                  <a:innerShdw blurRad="69850" dist="43180" dir="5400000">
                    <a:srgbClr val="000000">
                      <a:alpha val="65000"/>
                    </a:srgbClr>
                  </a:innerShdw>
                </a:effectLst>
              </a:rPr>
              <a:t>Inteligente</a:t>
            </a:r>
            <a:r>
              <a:rPr lang="en-AU" sz="2400" b="1" dirty="0" smtClean="0">
                <a:ln w="1905"/>
                <a:solidFill>
                  <a:srgbClr val="FA661C"/>
                </a:solidFill>
                <a:effectLst>
                  <a:innerShdw blurRad="69850" dist="43180" dir="5400000">
                    <a:srgbClr val="000000">
                      <a:alpha val="65000"/>
                    </a:srgbClr>
                  </a:innerShdw>
                </a:effectLst>
              </a:rPr>
              <a:t> y </a:t>
            </a:r>
            <a:endParaRPr lang="en-AU" sz="2400" b="1" dirty="0">
              <a:ln w="1905"/>
              <a:solidFill>
                <a:srgbClr val="FA661C"/>
              </a:solidFill>
              <a:effectLst>
                <a:innerShdw blurRad="69850" dist="43180" dir="5400000">
                  <a:srgbClr val="000000">
                    <a:alpha val="65000"/>
                  </a:srgbClr>
                </a:innerShdw>
              </a:effectLst>
            </a:endParaRPr>
          </a:p>
          <a:p>
            <a:pPr algn="ctr"/>
            <a:r>
              <a:rPr lang="en-AU" sz="2400" b="1" dirty="0" err="1" smtClean="0">
                <a:ln w="1905"/>
                <a:solidFill>
                  <a:srgbClr val="FA661C"/>
                </a:solidFill>
                <a:effectLst>
                  <a:innerShdw blurRad="69850" dist="43180" dir="5400000">
                    <a:srgbClr val="000000">
                      <a:alpha val="65000"/>
                    </a:srgbClr>
                  </a:innerShdw>
                </a:effectLst>
              </a:rPr>
              <a:t>Conectada</a:t>
            </a:r>
            <a:endParaRPr lang="en-AU" sz="2400" b="1" dirty="0">
              <a:ln w="1905"/>
              <a:solidFill>
                <a:srgbClr val="FA661C"/>
              </a:solidFill>
              <a:effectLst>
                <a:innerShdw blurRad="69850" dist="43180" dir="5400000">
                  <a:srgbClr val="000000">
                    <a:alpha val="65000"/>
                  </a:srgbClr>
                </a:innerShdw>
              </a:effectLst>
            </a:endParaRPr>
          </a:p>
        </p:txBody>
      </p:sp>
      <p:grpSp>
        <p:nvGrpSpPr>
          <p:cNvPr id="59" name="Group 58"/>
          <p:cNvGrpSpPr/>
          <p:nvPr/>
        </p:nvGrpSpPr>
        <p:grpSpPr>
          <a:xfrm>
            <a:off x="5076142" y="275833"/>
            <a:ext cx="958570" cy="718928"/>
            <a:chOff x="6382415" y="5360745"/>
            <a:chExt cx="958570" cy="958570"/>
          </a:xfrm>
        </p:grpSpPr>
        <p:sp>
          <p:nvSpPr>
            <p:cNvPr id="61" name="Oval 60"/>
            <p:cNvSpPr/>
            <p:nvPr/>
          </p:nvSpPr>
          <p:spPr>
            <a:xfrm>
              <a:off x="6382415" y="5360745"/>
              <a:ext cx="958570" cy="958570"/>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3" name="Rectangle 62"/>
            <p:cNvSpPr/>
            <p:nvPr/>
          </p:nvSpPr>
          <p:spPr>
            <a:xfrm>
              <a:off x="6572045" y="5556160"/>
              <a:ext cx="602972" cy="538762"/>
            </a:xfrm>
            <a:prstGeom prst="rect">
              <a:avLst/>
            </a:prstGeom>
            <a:no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64" name="Straight Connector 63"/>
            <p:cNvCxnSpPr>
              <a:stCxn id="63" idx="0"/>
            </p:cNvCxnSpPr>
            <p:nvPr/>
          </p:nvCxnSpPr>
          <p:spPr>
            <a:xfrm>
              <a:off x="6873531" y="5556160"/>
              <a:ext cx="1391" cy="194828"/>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6871517" y="5737369"/>
              <a:ext cx="20769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66" name="Cross 65"/>
            <p:cNvSpPr/>
            <p:nvPr/>
          </p:nvSpPr>
          <p:spPr>
            <a:xfrm>
              <a:off x="6708922" y="5859273"/>
              <a:ext cx="177050" cy="197475"/>
            </a:xfrm>
            <a:prstGeom prst="plus">
              <a:avLst>
                <a:gd name="adj" fmla="val 50000"/>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67" name="Rectangle 66"/>
            <p:cNvSpPr/>
            <p:nvPr/>
          </p:nvSpPr>
          <p:spPr>
            <a:xfrm>
              <a:off x="6811853" y="5872646"/>
              <a:ext cx="45719" cy="45719"/>
            </a:xfrm>
            <a:prstGeom prst="rect">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9" name="Rectangle 68"/>
            <p:cNvSpPr/>
            <p:nvPr/>
          </p:nvSpPr>
          <p:spPr>
            <a:xfrm>
              <a:off x="6732478" y="6002821"/>
              <a:ext cx="45719" cy="45719"/>
            </a:xfrm>
            <a:prstGeom prst="rect">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0" name="Oval 69"/>
            <p:cNvSpPr/>
            <p:nvPr/>
          </p:nvSpPr>
          <p:spPr>
            <a:xfrm>
              <a:off x="6973778" y="5896140"/>
              <a:ext cx="104775" cy="120650"/>
            </a:xfrm>
            <a:prstGeom prst="ellipse">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1" name="Cross 70"/>
            <p:cNvSpPr/>
            <p:nvPr/>
          </p:nvSpPr>
          <p:spPr>
            <a:xfrm>
              <a:off x="6616847" y="5602098"/>
              <a:ext cx="177050" cy="197475"/>
            </a:xfrm>
            <a:prstGeom prst="plus">
              <a:avLst>
                <a:gd name="adj" fmla="val 50000"/>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76" name="Rectangle 75"/>
            <p:cNvSpPr/>
            <p:nvPr/>
          </p:nvSpPr>
          <p:spPr>
            <a:xfrm>
              <a:off x="6719778" y="5615471"/>
              <a:ext cx="45719" cy="45719"/>
            </a:xfrm>
            <a:prstGeom prst="rect">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7" name="Rectangle 76"/>
            <p:cNvSpPr/>
            <p:nvPr/>
          </p:nvSpPr>
          <p:spPr>
            <a:xfrm>
              <a:off x="6640403" y="5745646"/>
              <a:ext cx="45719" cy="45719"/>
            </a:xfrm>
            <a:prstGeom prst="rect">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cxnSp>
        <p:nvCxnSpPr>
          <p:cNvPr id="78" name="Straight Arrow Connector 77"/>
          <p:cNvCxnSpPr/>
          <p:nvPr/>
        </p:nvCxnSpPr>
        <p:spPr>
          <a:xfrm>
            <a:off x="5546891" y="972072"/>
            <a:ext cx="8815" cy="10108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5578162" y="1024305"/>
            <a:ext cx="1740897" cy="530898"/>
          </a:xfrm>
          <a:prstGeom prst="rect">
            <a:avLst/>
          </a:prstGeom>
          <a:noFill/>
        </p:spPr>
        <p:txBody>
          <a:bodyPr wrap="square" lIns="91428" tIns="45714" rIns="91428" bIns="45714" rtlCol="0">
            <a:spAutoFit/>
          </a:bodyPr>
          <a:lstStyle/>
          <a:p>
            <a:r>
              <a:rPr lang="en-US" sz="1400" b="1" dirty="0" smtClean="0">
                <a:solidFill>
                  <a:srgbClr val="2E479C"/>
                </a:solidFill>
              </a:rPr>
              <a:t>Workplace Analytics</a:t>
            </a:r>
            <a:endParaRPr lang="en-US" sz="1100" b="1" dirty="0">
              <a:solidFill>
                <a:srgbClr val="2E479C"/>
              </a:solidFill>
            </a:endParaRPr>
          </a:p>
        </p:txBody>
      </p:sp>
    </p:spTree>
    <p:extLst>
      <p:ext uri="{BB962C8B-B14F-4D97-AF65-F5344CB8AC3E}">
        <p14:creationId xmlns:p14="http://schemas.microsoft.com/office/powerpoint/2010/main" val="379534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Oval 100"/>
          <p:cNvSpPr/>
          <p:nvPr/>
        </p:nvSpPr>
        <p:spPr>
          <a:xfrm>
            <a:off x="236631" y="1276350"/>
            <a:ext cx="1824056" cy="1826312"/>
          </a:xfrm>
          <a:prstGeom prst="ellipse">
            <a:avLst/>
          </a:prstGeom>
          <a:gradFill flip="none" rotWithShape="1">
            <a:gsLst>
              <a:gs pos="0">
                <a:srgbClr val="03D4A8"/>
              </a:gs>
              <a:gs pos="25000">
                <a:srgbClr val="21D6E0"/>
              </a:gs>
              <a:gs pos="75000">
                <a:srgbClr val="0087E6"/>
              </a:gs>
              <a:gs pos="100000">
                <a:srgbClr val="005CBF"/>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solidFill>
                <a:srgbClr val="FFFFFF"/>
              </a:solidFill>
            </a:endParaRPr>
          </a:p>
        </p:txBody>
      </p:sp>
      <p:sp>
        <p:nvSpPr>
          <p:cNvPr id="20" name="Oval 19"/>
          <p:cNvSpPr/>
          <p:nvPr/>
        </p:nvSpPr>
        <p:spPr>
          <a:xfrm>
            <a:off x="2498531" y="1276350"/>
            <a:ext cx="1824056" cy="1826312"/>
          </a:xfrm>
          <a:prstGeom prst="ellipse">
            <a:avLst/>
          </a:prstGeom>
          <a:gradFill flip="none" rotWithShape="1">
            <a:gsLst>
              <a:gs pos="0">
                <a:srgbClr val="03D4A8"/>
              </a:gs>
              <a:gs pos="25000">
                <a:srgbClr val="21D6E0"/>
              </a:gs>
              <a:gs pos="75000">
                <a:srgbClr val="0087E6"/>
              </a:gs>
              <a:gs pos="100000">
                <a:srgbClr val="005CBF"/>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solidFill>
                <a:srgbClr val="FFFFFF"/>
              </a:solidFill>
            </a:endParaRPr>
          </a:p>
        </p:txBody>
      </p:sp>
      <p:sp>
        <p:nvSpPr>
          <p:cNvPr id="21" name="Oval 20"/>
          <p:cNvSpPr/>
          <p:nvPr/>
        </p:nvSpPr>
        <p:spPr>
          <a:xfrm>
            <a:off x="4760432" y="1276350"/>
            <a:ext cx="1824056" cy="1826312"/>
          </a:xfrm>
          <a:prstGeom prst="ellipse">
            <a:avLst/>
          </a:prstGeom>
          <a:gradFill flip="none" rotWithShape="1">
            <a:gsLst>
              <a:gs pos="0">
                <a:srgbClr val="03D4A8"/>
              </a:gs>
              <a:gs pos="25000">
                <a:srgbClr val="21D6E0"/>
              </a:gs>
              <a:gs pos="75000">
                <a:srgbClr val="0087E6"/>
              </a:gs>
              <a:gs pos="100000">
                <a:srgbClr val="005CBF"/>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solidFill>
                <a:srgbClr val="FFFFFF"/>
              </a:solidFill>
            </a:endParaRPr>
          </a:p>
        </p:txBody>
      </p:sp>
      <p:sp>
        <p:nvSpPr>
          <p:cNvPr id="22" name="Oval 21"/>
          <p:cNvSpPr/>
          <p:nvPr/>
        </p:nvSpPr>
        <p:spPr>
          <a:xfrm>
            <a:off x="7022331" y="1276350"/>
            <a:ext cx="1824056" cy="1826312"/>
          </a:xfrm>
          <a:prstGeom prst="ellipse">
            <a:avLst/>
          </a:prstGeom>
          <a:gradFill flip="none" rotWithShape="1">
            <a:gsLst>
              <a:gs pos="0">
                <a:srgbClr val="03D4A8"/>
              </a:gs>
              <a:gs pos="25000">
                <a:srgbClr val="21D6E0"/>
              </a:gs>
              <a:gs pos="75000">
                <a:srgbClr val="0087E6"/>
              </a:gs>
              <a:gs pos="100000">
                <a:srgbClr val="005CBF"/>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solidFill>
                <a:srgbClr val="FFFFFF"/>
              </a:solidFill>
            </a:endParaRPr>
          </a:p>
        </p:txBody>
      </p:sp>
      <p:sp>
        <p:nvSpPr>
          <p:cNvPr id="8" name="Title 7"/>
          <p:cNvSpPr>
            <a:spLocks noGrp="1"/>
          </p:cNvSpPr>
          <p:nvPr>
            <p:ph type="ctrTitle"/>
          </p:nvPr>
        </p:nvSpPr>
        <p:spPr>
          <a:xfrm>
            <a:off x="259742" y="263379"/>
            <a:ext cx="8659976" cy="728782"/>
          </a:xfrm>
        </p:spPr>
        <p:txBody>
          <a:bodyPr/>
          <a:lstStyle/>
          <a:p>
            <a:r>
              <a:rPr lang="en-US" dirty="0" smtClean="0">
                <a:solidFill>
                  <a:schemeClr val="bg1">
                    <a:lumMod val="50000"/>
                  </a:schemeClr>
                </a:solidFill>
              </a:rPr>
              <a:t>La </a:t>
            </a:r>
            <a:r>
              <a:rPr lang="en-US" dirty="0" err="1" smtClean="0">
                <a:solidFill>
                  <a:schemeClr val="bg1">
                    <a:lumMod val="50000"/>
                  </a:schemeClr>
                </a:solidFill>
              </a:rPr>
              <a:t>colaboración</a:t>
            </a:r>
            <a:r>
              <a:rPr lang="en-US" dirty="0" smtClean="0">
                <a:solidFill>
                  <a:schemeClr val="bg1">
                    <a:lumMod val="50000"/>
                  </a:schemeClr>
                </a:solidFill>
              </a:rPr>
              <a:t> </a:t>
            </a:r>
            <a:r>
              <a:rPr lang="en-US" dirty="0" err="1" smtClean="0">
                <a:solidFill>
                  <a:schemeClr val="bg1">
                    <a:lumMod val="50000"/>
                  </a:schemeClr>
                </a:solidFill>
              </a:rPr>
              <a:t>permite</a:t>
            </a:r>
            <a:r>
              <a:rPr lang="en-US" dirty="0" smtClean="0">
                <a:solidFill>
                  <a:schemeClr val="bg1">
                    <a:lumMod val="50000"/>
                  </a:schemeClr>
                </a:solidFill>
              </a:rPr>
              <a:t> la </a:t>
            </a:r>
            <a:r>
              <a:rPr lang="en-US" dirty="0" err="1" smtClean="0">
                <a:solidFill>
                  <a:schemeClr val="bg1">
                    <a:lumMod val="50000"/>
                  </a:schemeClr>
                </a:solidFill>
              </a:rPr>
              <a:t>transformación</a:t>
            </a:r>
            <a:endParaRPr lang="en-US" dirty="0">
              <a:solidFill>
                <a:schemeClr val="bg1">
                  <a:lumMod val="50000"/>
                </a:schemeClr>
              </a:solidFill>
            </a:endParaRPr>
          </a:p>
        </p:txBody>
      </p:sp>
      <p:sp>
        <p:nvSpPr>
          <p:cNvPr id="98" name="Rectangle 97"/>
          <p:cNvSpPr/>
          <p:nvPr/>
        </p:nvSpPr>
        <p:spPr>
          <a:xfrm>
            <a:off x="147501" y="3125606"/>
            <a:ext cx="2069789" cy="646327"/>
          </a:xfrm>
          <a:prstGeom prst="rect">
            <a:avLst/>
          </a:prstGeom>
        </p:spPr>
        <p:txBody>
          <a:bodyPr wrap="none" lIns="91436" tIns="45718" rIns="91436" bIns="45718" anchor="ctr">
            <a:spAutoFit/>
          </a:bodyPr>
          <a:lstStyle/>
          <a:p>
            <a:pPr algn="ctr"/>
            <a:r>
              <a:rPr lang="en-US" dirty="0" err="1" smtClean="0">
                <a:solidFill>
                  <a:srgbClr val="2E479C"/>
                </a:solidFill>
              </a:rPr>
              <a:t>Comunificaciones</a:t>
            </a:r>
            <a:endParaRPr lang="en-US" dirty="0">
              <a:solidFill>
                <a:srgbClr val="2E479C"/>
              </a:solidFill>
            </a:endParaRPr>
          </a:p>
          <a:p>
            <a:pPr algn="ctr"/>
            <a:r>
              <a:rPr lang="en-US" dirty="0" err="1" smtClean="0">
                <a:solidFill>
                  <a:srgbClr val="2E479C"/>
                </a:solidFill>
              </a:rPr>
              <a:t>Unificadas</a:t>
            </a:r>
            <a:endParaRPr lang="en-US" dirty="0">
              <a:solidFill>
                <a:srgbClr val="2E479C"/>
              </a:solidFill>
            </a:endParaRPr>
          </a:p>
        </p:txBody>
      </p:sp>
      <p:sp>
        <p:nvSpPr>
          <p:cNvPr id="99" name="Freeform 6"/>
          <p:cNvSpPr>
            <a:spLocks noEditPoints="1"/>
          </p:cNvSpPr>
          <p:nvPr/>
        </p:nvSpPr>
        <p:spPr bwMode="auto">
          <a:xfrm>
            <a:off x="386359" y="1896115"/>
            <a:ext cx="1513410" cy="603066"/>
          </a:xfrm>
          <a:custGeom>
            <a:avLst/>
            <a:gdLst>
              <a:gd name="T0" fmla="*/ 469 w 1098"/>
              <a:gd name="T1" fmla="*/ 339 h 435"/>
              <a:gd name="T2" fmla="*/ 482 w 1098"/>
              <a:gd name="T3" fmla="*/ 323 h 435"/>
              <a:gd name="T4" fmla="*/ 482 w 1098"/>
              <a:gd name="T5" fmla="*/ 259 h 435"/>
              <a:gd name="T6" fmla="*/ 482 w 1098"/>
              <a:gd name="T7" fmla="*/ 289 h 435"/>
              <a:gd name="T8" fmla="*/ 482 w 1098"/>
              <a:gd name="T9" fmla="*/ 223 h 435"/>
              <a:gd name="T10" fmla="*/ 482 w 1098"/>
              <a:gd name="T11" fmla="*/ 187 h 435"/>
              <a:gd name="T12" fmla="*/ 482 w 1098"/>
              <a:gd name="T13" fmla="*/ 151 h 435"/>
              <a:gd name="T14" fmla="*/ 606 w 1098"/>
              <a:gd name="T15" fmla="*/ 311 h 435"/>
              <a:gd name="T16" fmla="*/ 505 w 1098"/>
              <a:gd name="T17" fmla="*/ 238 h 435"/>
              <a:gd name="T18" fmla="*/ 593 w 1098"/>
              <a:gd name="T19" fmla="*/ 222 h 435"/>
              <a:gd name="T20" fmla="*/ 593 w 1098"/>
              <a:gd name="T21" fmla="*/ 132 h 435"/>
              <a:gd name="T22" fmla="*/ 616 w 1098"/>
              <a:gd name="T23" fmla="*/ 305 h 435"/>
              <a:gd name="T24" fmla="*/ 616 w 1098"/>
              <a:gd name="T25" fmla="*/ 241 h 435"/>
              <a:gd name="T26" fmla="*/ 616 w 1098"/>
              <a:gd name="T27" fmla="*/ 271 h 435"/>
              <a:gd name="T28" fmla="*/ 616 w 1098"/>
              <a:gd name="T29" fmla="*/ 205 h 435"/>
              <a:gd name="T30" fmla="*/ 616 w 1098"/>
              <a:gd name="T31" fmla="*/ 169 h 435"/>
              <a:gd name="T32" fmla="*/ 616 w 1098"/>
              <a:gd name="T33" fmla="*/ 133 h 435"/>
              <a:gd name="T34" fmla="*/ 258 w 1098"/>
              <a:gd name="T35" fmla="*/ 306 h 435"/>
              <a:gd name="T36" fmla="*/ 288 w 1098"/>
              <a:gd name="T37" fmla="*/ 244 h 435"/>
              <a:gd name="T38" fmla="*/ 258 w 1098"/>
              <a:gd name="T39" fmla="*/ 141 h 435"/>
              <a:gd name="T40" fmla="*/ 273 w 1098"/>
              <a:gd name="T41" fmla="*/ 144 h 435"/>
              <a:gd name="T42" fmla="*/ 242 w 1098"/>
              <a:gd name="T43" fmla="*/ 283 h 435"/>
              <a:gd name="T44" fmla="*/ 235 w 1098"/>
              <a:gd name="T45" fmla="*/ 272 h 435"/>
              <a:gd name="T46" fmla="*/ 235 w 1098"/>
              <a:gd name="T47" fmla="*/ 175 h 435"/>
              <a:gd name="T48" fmla="*/ 247 w 1098"/>
              <a:gd name="T49" fmla="*/ 166 h 435"/>
              <a:gd name="T50" fmla="*/ 246 w 1098"/>
              <a:gd name="T51" fmla="*/ 282 h 435"/>
              <a:gd name="T52" fmla="*/ 216 w 1098"/>
              <a:gd name="T53" fmla="*/ 244 h 435"/>
              <a:gd name="T54" fmla="*/ 219 w 1098"/>
              <a:gd name="T55" fmla="*/ 190 h 435"/>
              <a:gd name="T56" fmla="*/ 817 w 1098"/>
              <a:gd name="T57" fmla="*/ 342 h 435"/>
              <a:gd name="T58" fmla="*/ 775 w 1098"/>
              <a:gd name="T59" fmla="*/ 261 h 435"/>
              <a:gd name="T60" fmla="*/ 1017 w 1098"/>
              <a:gd name="T61" fmla="*/ 261 h 435"/>
              <a:gd name="T62" fmla="*/ 804 w 1098"/>
              <a:gd name="T63" fmla="*/ 138 h 435"/>
              <a:gd name="T64" fmla="*/ 825 w 1098"/>
              <a:gd name="T65" fmla="*/ 324 h 435"/>
              <a:gd name="T66" fmla="*/ 988 w 1098"/>
              <a:gd name="T67" fmla="*/ 138 h 435"/>
              <a:gd name="T68" fmla="*/ 826 w 1098"/>
              <a:gd name="T69" fmla="*/ 172 h 435"/>
              <a:gd name="T70" fmla="*/ 826 w 1098"/>
              <a:gd name="T71" fmla="*/ 215 h 435"/>
              <a:gd name="T72" fmla="*/ 963 w 1098"/>
              <a:gd name="T73" fmla="*/ 215 h 435"/>
              <a:gd name="T74" fmla="*/ 918 w 1098"/>
              <a:gd name="T75" fmla="*/ 235 h 435"/>
              <a:gd name="T76" fmla="*/ 217 w 1098"/>
              <a:gd name="T77" fmla="*/ 435 h 435"/>
              <a:gd name="T78" fmla="*/ 708 w 1098"/>
              <a:gd name="T79" fmla="*/ 70 h 435"/>
              <a:gd name="T80" fmla="*/ 681 w 1098"/>
              <a:gd name="T81" fmla="*/ 95 h 435"/>
              <a:gd name="T82" fmla="*/ 377 w 1098"/>
              <a:gd name="T83" fmla="*/ 95 h 435"/>
              <a:gd name="T84" fmla="*/ 1098 w 1098"/>
              <a:gd name="T85" fmla="*/ 217 h 435"/>
              <a:gd name="T86" fmla="*/ 375 w 1098"/>
              <a:gd name="T87" fmla="*/ 380 h 435"/>
              <a:gd name="T88" fmla="*/ 402 w 1098"/>
              <a:gd name="T89" fmla="*/ 355 h 435"/>
              <a:gd name="T90" fmla="*/ 880 w 1098"/>
              <a:gd name="T91" fmla="*/ 419 h 435"/>
              <a:gd name="T92" fmla="*/ 880 w 1098"/>
              <a:gd name="T93" fmla="*/ 0 h 435"/>
              <a:gd name="T94" fmla="*/ 115 w 1098"/>
              <a:gd name="T95" fmla="*/ 219 h 435"/>
              <a:gd name="T96" fmla="*/ 193 w 1098"/>
              <a:gd name="T97" fmla="*/ 123 h 435"/>
              <a:gd name="T98" fmla="*/ 154 w 1098"/>
              <a:gd name="T99" fmla="*/ 219 h 435"/>
              <a:gd name="T100" fmla="*/ 193 w 1098"/>
              <a:gd name="T101" fmla="*/ 315 h 435"/>
              <a:gd name="T102" fmla="*/ 127 w 1098"/>
              <a:gd name="T103" fmla="*/ 219 h 435"/>
              <a:gd name="T104" fmla="*/ 174 w 1098"/>
              <a:gd name="T105" fmla="*/ 265 h 435"/>
              <a:gd name="T106" fmla="*/ 147 w 1098"/>
              <a:gd name="T107" fmla="*/ 181 h 435"/>
              <a:gd name="T108" fmla="*/ 186 w 1098"/>
              <a:gd name="T109" fmla="*/ 13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98" h="435">
                <a:moveTo>
                  <a:pt x="629" y="117"/>
                </a:moveTo>
                <a:cubicBezTo>
                  <a:pt x="469" y="117"/>
                  <a:pt x="469" y="117"/>
                  <a:pt x="469" y="117"/>
                </a:cubicBezTo>
                <a:cubicBezTo>
                  <a:pt x="462" y="117"/>
                  <a:pt x="456" y="123"/>
                  <a:pt x="456" y="130"/>
                </a:cubicBezTo>
                <a:cubicBezTo>
                  <a:pt x="456" y="326"/>
                  <a:pt x="456" y="326"/>
                  <a:pt x="456" y="326"/>
                </a:cubicBezTo>
                <a:cubicBezTo>
                  <a:pt x="456" y="333"/>
                  <a:pt x="462" y="339"/>
                  <a:pt x="469" y="339"/>
                </a:cubicBezTo>
                <a:cubicBezTo>
                  <a:pt x="629" y="339"/>
                  <a:pt x="629" y="339"/>
                  <a:pt x="629" y="339"/>
                </a:cubicBezTo>
                <a:cubicBezTo>
                  <a:pt x="636" y="339"/>
                  <a:pt x="642" y="333"/>
                  <a:pt x="642" y="326"/>
                </a:cubicBezTo>
                <a:cubicBezTo>
                  <a:pt x="642" y="130"/>
                  <a:pt x="642" y="130"/>
                  <a:pt x="642" y="130"/>
                </a:cubicBezTo>
                <a:cubicBezTo>
                  <a:pt x="642" y="123"/>
                  <a:pt x="636" y="117"/>
                  <a:pt x="629" y="117"/>
                </a:cubicBezTo>
                <a:close/>
                <a:moveTo>
                  <a:pt x="482" y="323"/>
                </a:moveTo>
                <a:cubicBezTo>
                  <a:pt x="464" y="323"/>
                  <a:pt x="464" y="323"/>
                  <a:pt x="464" y="323"/>
                </a:cubicBezTo>
                <a:cubicBezTo>
                  <a:pt x="464" y="305"/>
                  <a:pt x="464" y="305"/>
                  <a:pt x="464" y="305"/>
                </a:cubicBezTo>
                <a:cubicBezTo>
                  <a:pt x="482" y="305"/>
                  <a:pt x="482" y="305"/>
                  <a:pt x="482" y="305"/>
                </a:cubicBezTo>
                <a:lnTo>
                  <a:pt x="482" y="323"/>
                </a:lnTo>
                <a:close/>
                <a:moveTo>
                  <a:pt x="482" y="259"/>
                </a:moveTo>
                <a:cubicBezTo>
                  <a:pt x="464" y="259"/>
                  <a:pt x="464" y="259"/>
                  <a:pt x="464" y="259"/>
                </a:cubicBezTo>
                <a:cubicBezTo>
                  <a:pt x="464" y="241"/>
                  <a:pt x="464" y="241"/>
                  <a:pt x="464" y="241"/>
                </a:cubicBezTo>
                <a:cubicBezTo>
                  <a:pt x="482" y="241"/>
                  <a:pt x="482" y="241"/>
                  <a:pt x="482" y="241"/>
                </a:cubicBezTo>
                <a:lnTo>
                  <a:pt x="482" y="259"/>
                </a:lnTo>
                <a:close/>
                <a:moveTo>
                  <a:pt x="482" y="289"/>
                </a:moveTo>
                <a:cubicBezTo>
                  <a:pt x="464" y="289"/>
                  <a:pt x="464" y="289"/>
                  <a:pt x="464" y="289"/>
                </a:cubicBezTo>
                <a:cubicBezTo>
                  <a:pt x="464" y="271"/>
                  <a:pt x="464" y="271"/>
                  <a:pt x="464" y="271"/>
                </a:cubicBezTo>
                <a:cubicBezTo>
                  <a:pt x="482" y="271"/>
                  <a:pt x="482" y="271"/>
                  <a:pt x="482" y="271"/>
                </a:cubicBezTo>
                <a:lnTo>
                  <a:pt x="482" y="289"/>
                </a:lnTo>
                <a:close/>
                <a:moveTo>
                  <a:pt x="482" y="223"/>
                </a:moveTo>
                <a:cubicBezTo>
                  <a:pt x="464" y="223"/>
                  <a:pt x="464" y="223"/>
                  <a:pt x="464" y="223"/>
                </a:cubicBezTo>
                <a:cubicBezTo>
                  <a:pt x="464" y="205"/>
                  <a:pt x="464" y="205"/>
                  <a:pt x="464" y="205"/>
                </a:cubicBezTo>
                <a:cubicBezTo>
                  <a:pt x="482" y="205"/>
                  <a:pt x="482" y="205"/>
                  <a:pt x="482" y="205"/>
                </a:cubicBezTo>
                <a:lnTo>
                  <a:pt x="482" y="223"/>
                </a:lnTo>
                <a:close/>
                <a:moveTo>
                  <a:pt x="482" y="187"/>
                </a:moveTo>
                <a:cubicBezTo>
                  <a:pt x="464" y="187"/>
                  <a:pt x="464" y="187"/>
                  <a:pt x="464" y="187"/>
                </a:cubicBezTo>
                <a:cubicBezTo>
                  <a:pt x="464" y="169"/>
                  <a:pt x="464" y="169"/>
                  <a:pt x="464" y="169"/>
                </a:cubicBezTo>
                <a:cubicBezTo>
                  <a:pt x="482" y="169"/>
                  <a:pt x="482" y="169"/>
                  <a:pt x="482" y="169"/>
                </a:cubicBezTo>
                <a:lnTo>
                  <a:pt x="482" y="187"/>
                </a:lnTo>
                <a:close/>
                <a:moveTo>
                  <a:pt x="482" y="151"/>
                </a:moveTo>
                <a:cubicBezTo>
                  <a:pt x="464" y="151"/>
                  <a:pt x="464" y="151"/>
                  <a:pt x="464" y="151"/>
                </a:cubicBezTo>
                <a:cubicBezTo>
                  <a:pt x="464" y="133"/>
                  <a:pt x="464" y="133"/>
                  <a:pt x="464" y="133"/>
                </a:cubicBezTo>
                <a:cubicBezTo>
                  <a:pt x="482" y="133"/>
                  <a:pt x="482" y="133"/>
                  <a:pt x="482" y="133"/>
                </a:cubicBezTo>
                <a:lnTo>
                  <a:pt x="482" y="151"/>
                </a:lnTo>
                <a:close/>
                <a:moveTo>
                  <a:pt x="606" y="311"/>
                </a:moveTo>
                <a:cubicBezTo>
                  <a:pt x="606" y="318"/>
                  <a:pt x="600" y="324"/>
                  <a:pt x="593" y="324"/>
                </a:cubicBezTo>
                <a:cubicBezTo>
                  <a:pt x="505" y="324"/>
                  <a:pt x="505" y="324"/>
                  <a:pt x="505" y="324"/>
                </a:cubicBezTo>
                <a:cubicBezTo>
                  <a:pt x="498" y="324"/>
                  <a:pt x="492" y="318"/>
                  <a:pt x="492" y="311"/>
                </a:cubicBezTo>
                <a:cubicBezTo>
                  <a:pt x="492" y="251"/>
                  <a:pt x="492" y="251"/>
                  <a:pt x="492" y="251"/>
                </a:cubicBezTo>
                <a:cubicBezTo>
                  <a:pt x="492" y="244"/>
                  <a:pt x="498" y="238"/>
                  <a:pt x="505" y="238"/>
                </a:cubicBezTo>
                <a:cubicBezTo>
                  <a:pt x="593" y="238"/>
                  <a:pt x="593" y="238"/>
                  <a:pt x="593" y="238"/>
                </a:cubicBezTo>
                <a:cubicBezTo>
                  <a:pt x="600" y="238"/>
                  <a:pt x="606" y="244"/>
                  <a:pt x="606" y="251"/>
                </a:cubicBezTo>
                <a:lnTo>
                  <a:pt x="606" y="311"/>
                </a:lnTo>
                <a:close/>
                <a:moveTo>
                  <a:pt x="606" y="209"/>
                </a:moveTo>
                <a:cubicBezTo>
                  <a:pt x="606" y="216"/>
                  <a:pt x="600" y="222"/>
                  <a:pt x="593" y="222"/>
                </a:cubicBezTo>
                <a:cubicBezTo>
                  <a:pt x="505" y="222"/>
                  <a:pt x="505" y="222"/>
                  <a:pt x="505" y="222"/>
                </a:cubicBezTo>
                <a:cubicBezTo>
                  <a:pt x="498" y="222"/>
                  <a:pt x="492" y="216"/>
                  <a:pt x="492" y="209"/>
                </a:cubicBezTo>
                <a:cubicBezTo>
                  <a:pt x="492" y="145"/>
                  <a:pt x="492" y="145"/>
                  <a:pt x="492" y="145"/>
                </a:cubicBezTo>
                <a:cubicBezTo>
                  <a:pt x="492" y="138"/>
                  <a:pt x="498" y="132"/>
                  <a:pt x="505" y="132"/>
                </a:cubicBezTo>
                <a:cubicBezTo>
                  <a:pt x="593" y="132"/>
                  <a:pt x="593" y="132"/>
                  <a:pt x="593" y="132"/>
                </a:cubicBezTo>
                <a:cubicBezTo>
                  <a:pt x="600" y="132"/>
                  <a:pt x="606" y="138"/>
                  <a:pt x="606" y="145"/>
                </a:cubicBezTo>
                <a:lnTo>
                  <a:pt x="606" y="209"/>
                </a:lnTo>
                <a:close/>
                <a:moveTo>
                  <a:pt x="634" y="323"/>
                </a:moveTo>
                <a:cubicBezTo>
                  <a:pt x="616" y="323"/>
                  <a:pt x="616" y="323"/>
                  <a:pt x="616" y="323"/>
                </a:cubicBezTo>
                <a:cubicBezTo>
                  <a:pt x="616" y="305"/>
                  <a:pt x="616" y="305"/>
                  <a:pt x="616" y="305"/>
                </a:cubicBezTo>
                <a:cubicBezTo>
                  <a:pt x="634" y="305"/>
                  <a:pt x="634" y="305"/>
                  <a:pt x="634" y="305"/>
                </a:cubicBezTo>
                <a:lnTo>
                  <a:pt x="634" y="323"/>
                </a:lnTo>
                <a:close/>
                <a:moveTo>
                  <a:pt x="634" y="259"/>
                </a:moveTo>
                <a:cubicBezTo>
                  <a:pt x="616" y="259"/>
                  <a:pt x="616" y="259"/>
                  <a:pt x="616" y="259"/>
                </a:cubicBezTo>
                <a:cubicBezTo>
                  <a:pt x="616" y="241"/>
                  <a:pt x="616" y="241"/>
                  <a:pt x="616" y="241"/>
                </a:cubicBezTo>
                <a:cubicBezTo>
                  <a:pt x="634" y="241"/>
                  <a:pt x="634" y="241"/>
                  <a:pt x="634" y="241"/>
                </a:cubicBezTo>
                <a:lnTo>
                  <a:pt x="634" y="259"/>
                </a:lnTo>
                <a:close/>
                <a:moveTo>
                  <a:pt x="634" y="289"/>
                </a:moveTo>
                <a:cubicBezTo>
                  <a:pt x="616" y="289"/>
                  <a:pt x="616" y="289"/>
                  <a:pt x="616" y="289"/>
                </a:cubicBezTo>
                <a:cubicBezTo>
                  <a:pt x="616" y="271"/>
                  <a:pt x="616" y="271"/>
                  <a:pt x="616" y="271"/>
                </a:cubicBezTo>
                <a:cubicBezTo>
                  <a:pt x="634" y="271"/>
                  <a:pt x="634" y="271"/>
                  <a:pt x="634" y="271"/>
                </a:cubicBezTo>
                <a:lnTo>
                  <a:pt x="634" y="289"/>
                </a:lnTo>
                <a:close/>
                <a:moveTo>
                  <a:pt x="634" y="223"/>
                </a:moveTo>
                <a:cubicBezTo>
                  <a:pt x="616" y="223"/>
                  <a:pt x="616" y="223"/>
                  <a:pt x="616" y="223"/>
                </a:cubicBezTo>
                <a:cubicBezTo>
                  <a:pt x="616" y="205"/>
                  <a:pt x="616" y="205"/>
                  <a:pt x="616" y="205"/>
                </a:cubicBezTo>
                <a:cubicBezTo>
                  <a:pt x="634" y="205"/>
                  <a:pt x="634" y="205"/>
                  <a:pt x="634" y="205"/>
                </a:cubicBezTo>
                <a:lnTo>
                  <a:pt x="634" y="223"/>
                </a:lnTo>
                <a:close/>
                <a:moveTo>
                  <a:pt x="634" y="187"/>
                </a:moveTo>
                <a:cubicBezTo>
                  <a:pt x="616" y="187"/>
                  <a:pt x="616" y="187"/>
                  <a:pt x="616" y="187"/>
                </a:cubicBezTo>
                <a:cubicBezTo>
                  <a:pt x="616" y="169"/>
                  <a:pt x="616" y="169"/>
                  <a:pt x="616" y="169"/>
                </a:cubicBezTo>
                <a:cubicBezTo>
                  <a:pt x="634" y="169"/>
                  <a:pt x="634" y="169"/>
                  <a:pt x="634" y="169"/>
                </a:cubicBezTo>
                <a:lnTo>
                  <a:pt x="634" y="187"/>
                </a:lnTo>
                <a:close/>
                <a:moveTo>
                  <a:pt x="634" y="151"/>
                </a:moveTo>
                <a:cubicBezTo>
                  <a:pt x="616" y="151"/>
                  <a:pt x="616" y="151"/>
                  <a:pt x="616" y="151"/>
                </a:cubicBezTo>
                <a:cubicBezTo>
                  <a:pt x="616" y="133"/>
                  <a:pt x="616" y="133"/>
                  <a:pt x="616" y="133"/>
                </a:cubicBezTo>
                <a:cubicBezTo>
                  <a:pt x="634" y="133"/>
                  <a:pt x="634" y="133"/>
                  <a:pt x="634" y="133"/>
                </a:cubicBezTo>
                <a:lnTo>
                  <a:pt x="634" y="151"/>
                </a:lnTo>
                <a:close/>
                <a:moveTo>
                  <a:pt x="264" y="309"/>
                </a:moveTo>
                <a:cubicBezTo>
                  <a:pt x="262" y="309"/>
                  <a:pt x="260" y="308"/>
                  <a:pt x="258" y="306"/>
                </a:cubicBezTo>
                <a:cubicBezTo>
                  <a:pt x="258" y="306"/>
                  <a:pt x="258" y="306"/>
                  <a:pt x="258" y="306"/>
                </a:cubicBezTo>
                <a:cubicBezTo>
                  <a:pt x="257" y="305"/>
                  <a:pt x="256" y="303"/>
                  <a:pt x="256" y="301"/>
                </a:cubicBezTo>
                <a:cubicBezTo>
                  <a:pt x="256" y="300"/>
                  <a:pt x="256" y="299"/>
                  <a:pt x="257" y="298"/>
                </a:cubicBezTo>
                <a:cubicBezTo>
                  <a:pt x="257" y="298"/>
                  <a:pt x="257" y="298"/>
                  <a:pt x="257" y="298"/>
                </a:cubicBezTo>
                <a:cubicBezTo>
                  <a:pt x="260" y="295"/>
                  <a:pt x="260" y="295"/>
                  <a:pt x="260" y="295"/>
                </a:cubicBezTo>
                <a:cubicBezTo>
                  <a:pt x="274" y="281"/>
                  <a:pt x="284" y="264"/>
                  <a:pt x="288" y="244"/>
                </a:cubicBezTo>
                <a:cubicBezTo>
                  <a:pt x="295" y="211"/>
                  <a:pt x="285" y="178"/>
                  <a:pt x="262" y="154"/>
                </a:cubicBezTo>
                <a:cubicBezTo>
                  <a:pt x="258" y="150"/>
                  <a:pt x="258" y="150"/>
                  <a:pt x="258" y="150"/>
                </a:cubicBezTo>
                <a:cubicBezTo>
                  <a:pt x="258" y="150"/>
                  <a:pt x="258" y="150"/>
                  <a:pt x="258" y="150"/>
                </a:cubicBezTo>
                <a:cubicBezTo>
                  <a:pt x="257" y="149"/>
                  <a:pt x="256" y="147"/>
                  <a:pt x="256" y="146"/>
                </a:cubicBezTo>
                <a:cubicBezTo>
                  <a:pt x="256" y="144"/>
                  <a:pt x="257" y="142"/>
                  <a:pt x="258" y="141"/>
                </a:cubicBezTo>
                <a:cubicBezTo>
                  <a:pt x="258" y="141"/>
                  <a:pt x="258" y="141"/>
                  <a:pt x="258" y="141"/>
                </a:cubicBezTo>
                <a:cubicBezTo>
                  <a:pt x="260" y="140"/>
                  <a:pt x="262" y="139"/>
                  <a:pt x="264" y="139"/>
                </a:cubicBezTo>
                <a:cubicBezTo>
                  <a:pt x="266" y="139"/>
                  <a:pt x="268" y="140"/>
                  <a:pt x="269" y="141"/>
                </a:cubicBezTo>
                <a:cubicBezTo>
                  <a:pt x="269" y="141"/>
                  <a:pt x="269" y="141"/>
                  <a:pt x="269" y="141"/>
                </a:cubicBezTo>
                <a:cubicBezTo>
                  <a:pt x="269" y="141"/>
                  <a:pt x="270" y="141"/>
                  <a:pt x="273" y="144"/>
                </a:cubicBezTo>
                <a:cubicBezTo>
                  <a:pt x="299" y="172"/>
                  <a:pt x="310" y="210"/>
                  <a:pt x="302" y="247"/>
                </a:cubicBezTo>
                <a:cubicBezTo>
                  <a:pt x="298" y="269"/>
                  <a:pt x="287" y="289"/>
                  <a:pt x="271" y="304"/>
                </a:cubicBezTo>
                <a:cubicBezTo>
                  <a:pt x="268" y="307"/>
                  <a:pt x="268" y="307"/>
                  <a:pt x="268" y="307"/>
                </a:cubicBezTo>
                <a:cubicBezTo>
                  <a:pt x="267" y="308"/>
                  <a:pt x="266" y="309"/>
                  <a:pt x="264" y="309"/>
                </a:cubicBezTo>
                <a:close/>
                <a:moveTo>
                  <a:pt x="242" y="283"/>
                </a:moveTo>
                <a:cubicBezTo>
                  <a:pt x="239" y="283"/>
                  <a:pt x="237" y="282"/>
                  <a:pt x="236" y="281"/>
                </a:cubicBezTo>
                <a:cubicBezTo>
                  <a:pt x="235" y="280"/>
                  <a:pt x="235" y="280"/>
                  <a:pt x="235" y="280"/>
                </a:cubicBezTo>
                <a:cubicBezTo>
                  <a:pt x="234" y="279"/>
                  <a:pt x="233" y="277"/>
                  <a:pt x="233" y="276"/>
                </a:cubicBezTo>
                <a:cubicBezTo>
                  <a:pt x="233" y="274"/>
                  <a:pt x="234" y="273"/>
                  <a:pt x="235" y="272"/>
                </a:cubicBezTo>
                <a:cubicBezTo>
                  <a:pt x="235" y="272"/>
                  <a:pt x="235" y="272"/>
                  <a:pt x="235" y="272"/>
                </a:cubicBezTo>
                <a:cubicBezTo>
                  <a:pt x="238" y="269"/>
                  <a:pt x="238" y="269"/>
                  <a:pt x="238" y="269"/>
                </a:cubicBezTo>
                <a:cubicBezTo>
                  <a:pt x="247" y="260"/>
                  <a:pt x="254" y="249"/>
                  <a:pt x="256" y="236"/>
                </a:cubicBezTo>
                <a:cubicBezTo>
                  <a:pt x="260" y="215"/>
                  <a:pt x="254" y="194"/>
                  <a:pt x="239" y="178"/>
                </a:cubicBezTo>
                <a:cubicBezTo>
                  <a:pt x="235" y="175"/>
                  <a:pt x="235" y="175"/>
                  <a:pt x="235" y="175"/>
                </a:cubicBezTo>
                <a:cubicBezTo>
                  <a:pt x="235" y="175"/>
                  <a:pt x="235" y="175"/>
                  <a:pt x="235" y="175"/>
                </a:cubicBezTo>
                <a:cubicBezTo>
                  <a:pt x="234" y="174"/>
                  <a:pt x="233" y="173"/>
                  <a:pt x="233" y="172"/>
                </a:cubicBezTo>
                <a:cubicBezTo>
                  <a:pt x="233" y="170"/>
                  <a:pt x="234" y="168"/>
                  <a:pt x="235" y="167"/>
                </a:cubicBezTo>
                <a:cubicBezTo>
                  <a:pt x="236" y="167"/>
                  <a:pt x="236" y="167"/>
                  <a:pt x="236" y="167"/>
                </a:cubicBezTo>
                <a:cubicBezTo>
                  <a:pt x="237" y="165"/>
                  <a:pt x="239" y="165"/>
                  <a:pt x="241" y="165"/>
                </a:cubicBezTo>
                <a:cubicBezTo>
                  <a:pt x="243" y="165"/>
                  <a:pt x="245" y="165"/>
                  <a:pt x="247" y="166"/>
                </a:cubicBezTo>
                <a:cubicBezTo>
                  <a:pt x="247" y="166"/>
                  <a:pt x="247" y="166"/>
                  <a:pt x="247" y="166"/>
                </a:cubicBezTo>
                <a:cubicBezTo>
                  <a:pt x="247" y="166"/>
                  <a:pt x="247" y="167"/>
                  <a:pt x="250" y="170"/>
                </a:cubicBezTo>
                <a:cubicBezTo>
                  <a:pt x="268" y="189"/>
                  <a:pt x="275" y="214"/>
                  <a:pt x="270" y="239"/>
                </a:cubicBezTo>
                <a:cubicBezTo>
                  <a:pt x="267" y="254"/>
                  <a:pt x="260" y="268"/>
                  <a:pt x="249" y="278"/>
                </a:cubicBezTo>
                <a:cubicBezTo>
                  <a:pt x="246" y="282"/>
                  <a:pt x="246" y="282"/>
                  <a:pt x="246" y="282"/>
                </a:cubicBezTo>
                <a:cubicBezTo>
                  <a:pt x="245" y="282"/>
                  <a:pt x="243" y="283"/>
                  <a:pt x="242" y="283"/>
                </a:cubicBezTo>
                <a:close/>
                <a:moveTo>
                  <a:pt x="219" y="257"/>
                </a:moveTo>
                <a:cubicBezTo>
                  <a:pt x="217" y="257"/>
                  <a:pt x="215" y="256"/>
                  <a:pt x="213" y="254"/>
                </a:cubicBezTo>
                <a:cubicBezTo>
                  <a:pt x="213" y="254"/>
                  <a:pt x="212" y="252"/>
                  <a:pt x="212" y="251"/>
                </a:cubicBezTo>
                <a:cubicBezTo>
                  <a:pt x="213" y="249"/>
                  <a:pt x="215" y="246"/>
                  <a:pt x="216" y="244"/>
                </a:cubicBezTo>
                <a:cubicBezTo>
                  <a:pt x="221" y="240"/>
                  <a:pt x="224" y="235"/>
                  <a:pt x="225" y="229"/>
                </a:cubicBezTo>
                <a:cubicBezTo>
                  <a:pt x="227" y="219"/>
                  <a:pt x="223" y="208"/>
                  <a:pt x="215" y="202"/>
                </a:cubicBezTo>
                <a:cubicBezTo>
                  <a:pt x="214" y="201"/>
                  <a:pt x="213" y="199"/>
                  <a:pt x="212" y="197"/>
                </a:cubicBezTo>
                <a:cubicBezTo>
                  <a:pt x="212" y="196"/>
                  <a:pt x="212" y="194"/>
                  <a:pt x="213" y="193"/>
                </a:cubicBezTo>
                <a:cubicBezTo>
                  <a:pt x="215" y="191"/>
                  <a:pt x="217" y="190"/>
                  <a:pt x="219" y="190"/>
                </a:cubicBezTo>
                <a:cubicBezTo>
                  <a:pt x="223" y="190"/>
                  <a:pt x="227" y="193"/>
                  <a:pt x="228" y="195"/>
                </a:cubicBezTo>
                <a:cubicBezTo>
                  <a:pt x="238" y="205"/>
                  <a:pt x="242" y="219"/>
                  <a:pt x="239" y="232"/>
                </a:cubicBezTo>
                <a:cubicBezTo>
                  <a:pt x="238" y="240"/>
                  <a:pt x="234" y="247"/>
                  <a:pt x="228" y="253"/>
                </a:cubicBezTo>
                <a:cubicBezTo>
                  <a:pt x="226" y="254"/>
                  <a:pt x="222" y="257"/>
                  <a:pt x="219" y="257"/>
                </a:cubicBezTo>
                <a:close/>
                <a:moveTo>
                  <a:pt x="817" y="342"/>
                </a:moveTo>
                <a:cubicBezTo>
                  <a:pt x="815" y="342"/>
                  <a:pt x="812" y="341"/>
                  <a:pt x="811" y="339"/>
                </a:cubicBezTo>
                <a:cubicBezTo>
                  <a:pt x="810" y="338"/>
                  <a:pt x="809" y="335"/>
                  <a:pt x="810" y="331"/>
                </a:cubicBezTo>
                <a:cubicBezTo>
                  <a:pt x="823" y="292"/>
                  <a:pt x="823" y="292"/>
                  <a:pt x="823" y="292"/>
                </a:cubicBezTo>
                <a:cubicBezTo>
                  <a:pt x="804" y="292"/>
                  <a:pt x="804" y="292"/>
                  <a:pt x="804" y="292"/>
                </a:cubicBezTo>
                <a:cubicBezTo>
                  <a:pt x="788" y="292"/>
                  <a:pt x="775" y="278"/>
                  <a:pt x="775" y="261"/>
                </a:cubicBezTo>
                <a:cubicBezTo>
                  <a:pt x="775" y="158"/>
                  <a:pt x="775" y="158"/>
                  <a:pt x="775" y="158"/>
                </a:cubicBezTo>
                <a:cubicBezTo>
                  <a:pt x="775" y="140"/>
                  <a:pt x="788" y="126"/>
                  <a:pt x="804" y="126"/>
                </a:cubicBezTo>
                <a:cubicBezTo>
                  <a:pt x="988" y="126"/>
                  <a:pt x="988" y="126"/>
                  <a:pt x="988" y="126"/>
                </a:cubicBezTo>
                <a:cubicBezTo>
                  <a:pt x="1004" y="126"/>
                  <a:pt x="1017" y="140"/>
                  <a:pt x="1017" y="158"/>
                </a:cubicBezTo>
                <a:cubicBezTo>
                  <a:pt x="1017" y="261"/>
                  <a:pt x="1017" y="261"/>
                  <a:pt x="1017" y="261"/>
                </a:cubicBezTo>
                <a:cubicBezTo>
                  <a:pt x="1017" y="278"/>
                  <a:pt x="1004" y="292"/>
                  <a:pt x="988" y="292"/>
                </a:cubicBezTo>
                <a:cubicBezTo>
                  <a:pt x="895" y="292"/>
                  <a:pt x="895" y="292"/>
                  <a:pt x="895" y="292"/>
                </a:cubicBezTo>
                <a:cubicBezTo>
                  <a:pt x="822" y="341"/>
                  <a:pt x="822" y="341"/>
                  <a:pt x="822" y="341"/>
                </a:cubicBezTo>
                <a:cubicBezTo>
                  <a:pt x="820" y="342"/>
                  <a:pt x="818" y="342"/>
                  <a:pt x="817" y="342"/>
                </a:cubicBezTo>
                <a:close/>
                <a:moveTo>
                  <a:pt x="804" y="138"/>
                </a:moveTo>
                <a:cubicBezTo>
                  <a:pt x="795" y="138"/>
                  <a:pt x="787" y="147"/>
                  <a:pt x="787" y="158"/>
                </a:cubicBezTo>
                <a:cubicBezTo>
                  <a:pt x="787" y="261"/>
                  <a:pt x="787" y="261"/>
                  <a:pt x="787" y="261"/>
                </a:cubicBezTo>
                <a:cubicBezTo>
                  <a:pt x="787" y="271"/>
                  <a:pt x="795" y="280"/>
                  <a:pt x="804" y="280"/>
                </a:cubicBezTo>
                <a:cubicBezTo>
                  <a:pt x="839" y="280"/>
                  <a:pt x="839" y="280"/>
                  <a:pt x="839" y="280"/>
                </a:cubicBezTo>
                <a:cubicBezTo>
                  <a:pt x="825" y="324"/>
                  <a:pt x="825" y="324"/>
                  <a:pt x="825" y="324"/>
                </a:cubicBezTo>
                <a:cubicBezTo>
                  <a:pt x="892" y="280"/>
                  <a:pt x="892" y="280"/>
                  <a:pt x="892" y="280"/>
                </a:cubicBezTo>
                <a:cubicBezTo>
                  <a:pt x="988" y="280"/>
                  <a:pt x="988" y="280"/>
                  <a:pt x="988" y="280"/>
                </a:cubicBezTo>
                <a:cubicBezTo>
                  <a:pt x="997" y="280"/>
                  <a:pt x="1005" y="271"/>
                  <a:pt x="1005" y="261"/>
                </a:cubicBezTo>
                <a:cubicBezTo>
                  <a:pt x="1005" y="158"/>
                  <a:pt x="1005" y="158"/>
                  <a:pt x="1005" y="158"/>
                </a:cubicBezTo>
                <a:cubicBezTo>
                  <a:pt x="1005" y="147"/>
                  <a:pt x="997" y="138"/>
                  <a:pt x="988" y="138"/>
                </a:cubicBezTo>
                <a:lnTo>
                  <a:pt x="804" y="138"/>
                </a:lnTo>
                <a:close/>
                <a:moveTo>
                  <a:pt x="963" y="184"/>
                </a:moveTo>
                <a:cubicBezTo>
                  <a:pt x="826" y="184"/>
                  <a:pt x="826" y="184"/>
                  <a:pt x="826" y="184"/>
                </a:cubicBezTo>
                <a:cubicBezTo>
                  <a:pt x="823" y="184"/>
                  <a:pt x="820" y="181"/>
                  <a:pt x="820" y="178"/>
                </a:cubicBezTo>
                <a:cubicBezTo>
                  <a:pt x="820" y="174"/>
                  <a:pt x="823" y="172"/>
                  <a:pt x="826" y="172"/>
                </a:cubicBezTo>
                <a:cubicBezTo>
                  <a:pt x="963" y="172"/>
                  <a:pt x="963" y="172"/>
                  <a:pt x="963" y="172"/>
                </a:cubicBezTo>
                <a:cubicBezTo>
                  <a:pt x="967" y="172"/>
                  <a:pt x="969" y="174"/>
                  <a:pt x="969" y="178"/>
                </a:cubicBezTo>
                <a:cubicBezTo>
                  <a:pt x="969" y="181"/>
                  <a:pt x="967" y="184"/>
                  <a:pt x="963" y="184"/>
                </a:cubicBezTo>
                <a:close/>
                <a:moveTo>
                  <a:pt x="963" y="215"/>
                </a:moveTo>
                <a:cubicBezTo>
                  <a:pt x="826" y="215"/>
                  <a:pt x="826" y="215"/>
                  <a:pt x="826" y="215"/>
                </a:cubicBezTo>
                <a:cubicBezTo>
                  <a:pt x="823" y="215"/>
                  <a:pt x="820" y="213"/>
                  <a:pt x="820" y="209"/>
                </a:cubicBezTo>
                <a:cubicBezTo>
                  <a:pt x="820" y="206"/>
                  <a:pt x="823" y="203"/>
                  <a:pt x="826" y="203"/>
                </a:cubicBezTo>
                <a:cubicBezTo>
                  <a:pt x="963" y="203"/>
                  <a:pt x="963" y="203"/>
                  <a:pt x="963" y="203"/>
                </a:cubicBezTo>
                <a:cubicBezTo>
                  <a:pt x="967" y="203"/>
                  <a:pt x="969" y="206"/>
                  <a:pt x="969" y="209"/>
                </a:cubicBezTo>
                <a:cubicBezTo>
                  <a:pt x="969" y="213"/>
                  <a:pt x="967" y="215"/>
                  <a:pt x="963" y="215"/>
                </a:cubicBezTo>
                <a:close/>
                <a:moveTo>
                  <a:pt x="918" y="247"/>
                </a:moveTo>
                <a:cubicBezTo>
                  <a:pt x="826" y="247"/>
                  <a:pt x="826" y="247"/>
                  <a:pt x="826" y="247"/>
                </a:cubicBezTo>
                <a:cubicBezTo>
                  <a:pt x="823" y="247"/>
                  <a:pt x="820" y="244"/>
                  <a:pt x="820" y="241"/>
                </a:cubicBezTo>
                <a:cubicBezTo>
                  <a:pt x="820" y="238"/>
                  <a:pt x="823" y="235"/>
                  <a:pt x="826" y="235"/>
                </a:cubicBezTo>
                <a:cubicBezTo>
                  <a:pt x="918" y="235"/>
                  <a:pt x="918" y="235"/>
                  <a:pt x="918" y="235"/>
                </a:cubicBezTo>
                <a:cubicBezTo>
                  <a:pt x="922" y="235"/>
                  <a:pt x="924" y="238"/>
                  <a:pt x="924" y="241"/>
                </a:cubicBezTo>
                <a:cubicBezTo>
                  <a:pt x="924" y="244"/>
                  <a:pt x="922" y="247"/>
                  <a:pt x="918" y="247"/>
                </a:cubicBezTo>
                <a:close/>
                <a:moveTo>
                  <a:pt x="350" y="368"/>
                </a:moveTo>
                <a:cubicBezTo>
                  <a:pt x="355" y="385"/>
                  <a:pt x="355" y="385"/>
                  <a:pt x="355" y="385"/>
                </a:cubicBezTo>
                <a:cubicBezTo>
                  <a:pt x="316" y="417"/>
                  <a:pt x="268" y="435"/>
                  <a:pt x="217" y="435"/>
                </a:cubicBezTo>
                <a:cubicBezTo>
                  <a:pt x="97" y="435"/>
                  <a:pt x="0" y="337"/>
                  <a:pt x="0" y="217"/>
                </a:cubicBezTo>
                <a:cubicBezTo>
                  <a:pt x="0" y="98"/>
                  <a:pt x="97" y="0"/>
                  <a:pt x="217" y="0"/>
                </a:cubicBezTo>
                <a:cubicBezTo>
                  <a:pt x="282" y="0"/>
                  <a:pt x="341" y="28"/>
                  <a:pt x="383" y="77"/>
                </a:cubicBezTo>
                <a:cubicBezTo>
                  <a:pt x="424" y="28"/>
                  <a:pt x="484" y="0"/>
                  <a:pt x="549" y="0"/>
                </a:cubicBezTo>
                <a:cubicBezTo>
                  <a:pt x="610" y="0"/>
                  <a:pt x="667" y="25"/>
                  <a:pt x="708" y="70"/>
                </a:cubicBezTo>
                <a:cubicBezTo>
                  <a:pt x="722" y="57"/>
                  <a:pt x="722" y="57"/>
                  <a:pt x="722" y="57"/>
                </a:cubicBezTo>
                <a:cubicBezTo>
                  <a:pt x="731" y="87"/>
                  <a:pt x="731" y="87"/>
                  <a:pt x="731" y="87"/>
                </a:cubicBezTo>
                <a:cubicBezTo>
                  <a:pt x="739" y="118"/>
                  <a:pt x="739" y="118"/>
                  <a:pt x="739" y="118"/>
                </a:cubicBezTo>
                <a:cubicBezTo>
                  <a:pt x="710" y="106"/>
                  <a:pt x="710" y="106"/>
                  <a:pt x="710" y="106"/>
                </a:cubicBezTo>
                <a:cubicBezTo>
                  <a:pt x="681" y="95"/>
                  <a:pt x="681" y="95"/>
                  <a:pt x="681" y="95"/>
                </a:cubicBezTo>
                <a:cubicBezTo>
                  <a:pt x="696" y="81"/>
                  <a:pt x="696" y="81"/>
                  <a:pt x="696" y="81"/>
                </a:cubicBezTo>
                <a:cubicBezTo>
                  <a:pt x="658" y="39"/>
                  <a:pt x="605" y="16"/>
                  <a:pt x="549" y="16"/>
                </a:cubicBezTo>
                <a:cubicBezTo>
                  <a:pt x="486" y="16"/>
                  <a:pt x="428" y="45"/>
                  <a:pt x="389" y="95"/>
                </a:cubicBezTo>
                <a:cubicBezTo>
                  <a:pt x="383" y="103"/>
                  <a:pt x="383" y="103"/>
                  <a:pt x="383" y="103"/>
                </a:cubicBezTo>
                <a:cubicBezTo>
                  <a:pt x="377" y="95"/>
                  <a:pt x="377" y="95"/>
                  <a:pt x="377" y="95"/>
                </a:cubicBezTo>
                <a:cubicBezTo>
                  <a:pt x="338" y="45"/>
                  <a:pt x="280" y="16"/>
                  <a:pt x="217" y="16"/>
                </a:cubicBezTo>
                <a:cubicBezTo>
                  <a:pt x="106" y="16"/>
                  <a:pt x="16" y="106"/>
                  <a:pt x="16" y="217"/>
                </a:cubicBezTo>
                <a:cubicBezTo>
                  <a:pt x="16" y="328"/>
                  <a:pt x="106" y="419"/>
                  <a:pt x="217" y="419"/>
                </a:cubicBezTo>
                <a:cubicBezTo>
                  <a:pt x="267" y="419"/>
                  <a:pt x="314" y="401"/>
                  <a:pt x="350" y="368"/>
                </a:cubicBezTo>
                <a:close/>
                <a:moveTo>
                  <a:pt x="1098" y="217"/>
                </a:moveTo>
                <a:cubicBezTo>
                  <a:pt x="1098" y="337"/>
                  <a:pt x="1000" y="435"/>
                  <a:pt x="880" y="435"/>
                </a:cubicBezTo>
                <a:cubicBezTo>
                  <a:pt x="816" y="435"/>
                  <a:pt x="756" y="407"/>
                  <a:pt x="715" y="358"/>
                </a:cubicBezTo>
                <a:cubicBezTo>
                  <a:pt x="673" y="407"/>
                  <a:pt x="613" y="435"/>
                  <a:pt x="549" y="435"/>
                </a:cubicBezTo>
                <a:cubicBezTo>
                  <a:pt x="488" y="435"/>
                  <a:pt x="431" y="410"/>
                  <a:pt x="390" y="366"/>
                </a:cubicBezTo>
                <a:cubicBezTo>
                  <a:pt x="375" y="380"/>
                  <a:pt x="375" y="380"/>
                  <a:pt x="375" y="380"/>
                </a:cubicBezTo>
                <a:cubicBezTo>
                  <a:pt x="367" y="349"/>
                  <a:pt x="367" y="349"/>
                  <a:pt x="367" y="349"/>
                </a:cubicBezTo>
                <a:cubicBezTo>
                  <a:pt x="358" y="319"/>
                  <a:pt x="358" y="319"/>
                  <a:pt x="358" y="319"/>
                </a:cubicBezTo>
                <a:cubicBezTo>
                  <a:pt x="388" y="331"/>
                  <a:pt x="388" y="331"/>
                  <a:pt x="388" y="331"/>
                </a:cubicBezTo>
                <a:cubicBezTo>
                  <a:pt x="417" y="342"/>
                  <a:pt x="417" y="342"/>
                  <a:pt x="417" y="342"/>
                </a:cubicBezTo>
                <a:cubicBezTo>
                  <a:pt x="402" y="355"/>
                  <a:pt x="402" y="355"/>
                  <a:pt x="402" y="355"/>
                </a:cubicBezTo>
                <a:cubicBezTo>
                  <a:pt x="440" y="396"/>
                  <a:pt x="492" y="419"/>
                  <a:pt x="549" y="419"/>
                </a:cubicBezTo>
                <a:cubicBezTo>
                  <a:pt x="612" y="419"/>
                  <a:pt x="670" y="390"/>
                  <a:pt x="708" y="340"/>
                </a:cubicBezTo>
                <a:cubicBezTo>
                  <a:pt x="715" y="332"/>
                  <a:pt x="715" y="332"/>
                  <a:pt x="715" y="332"/>
                </a:cubicBezTo>
                <a:cubicBezTo>
                  <a:pt x="721" y="340"/>
                  <a:pt x="721" y="340"/>
                  <a:pt x="721" y="340"/>
                </a:cubicBezTo>
                <a:cubicBezTo>
                  <a:pt x="759" y="390"/>
                  <a:pt x="817" y="419"/>
                  <a:pt x="880" y="419"/>
                </a:cubicBezTo>
                <a:cubicBezTo>
                  <a:pt x="991" y="419"/>
                  <a:pt x="1082" y="328"/>
                  <a:pt x="1082" y="217"/>
                </a:cubicBezTo>
                <a:cubicBezTo>
                  <a:pt x="1082" y="106"/>
                  <a:pt x="991" y="16"/>
                  <a:pt x="880" y="16"/>
                </a:cubicBezTo>
                <a:cubicBezTo>
                  <a:pt x="830" y="16"/>
                  <a:pt x="783" y="34"/>
                  <a:pt x="746" y="67"/>
                </a:cubicBezTo>
                <a:cubicBezTo>
                  <a:pt x="742" y="50"/>
                  <a:pt x="742" y="50"/>
                  <a:pt x="742" y="50"/>
                </a:cubicBezTo>
                <a:cubicBezTo>
                  <a:pt x="780" y="18"/>
                  <a:pt x="829" y="0"/>
                  <a:pt x="880" y="0"/>
                </a:cubicBezTo>
                <a:cubicBezTo>
                  <a:pt x="1000" y="0"/>
                  <a:pt x="1098" y="98"/>
                  <a:pt x="1098" y="217"/>
                </a:cubicBezTo>
                <a:close/>
                <a:moveTo>
                  <a:pt x="161" y="339"/>
                </a:moveTo>
                <a:cubicBezTo>
                  <a:pt x="158" y="339"/>
                  <a:pt x="154" y="338"/>
                  <a:pt x="152" y="335"/>
                </a:cubicBezTo>
                <a:cubicBezTo>
                  <a:pt x="140" y="321"/>
                  <a:pt x="131" y="304"/>
                  <a:pt x="125" y="284"/>
                </a:cubicBezTo>
                <a:cubicBezTo>
                  <a:pt x="118" y="264"/>
                  <a:pt x="115" y="241"/>
                  <a:pt x="115" y="219"/>
                </a:cubicBezTo>
                <a:cubicBezTo>
                  <a:pt x="115" y="197"/>
                  <a:pt x="118" y="175"/>
                  <a:pt x="125" y="155"/>
                </a:cubicBezTo>
                <a:cubicBezTo>
                  <a:pt x="131" y="134"/>
                  <a:pt x="140" y="117"/>
                  <a:pt x="152" y="103"/>
                </a:cubicBezTo>
                <a:cubicBezTo>
                  <a:pt x="154" y="101"/>
                  <a:pt x="158" y="99"/>
                  <a:pt x="161" y="99"/>
                </a:cubicBezTo>
                <a:cubicBezTo>
                  <a:pt x="164" y="99"/>
                  <a:pt x="166" y="100"/>
                  <a:pt x="169" y="102"/>
                </a:cubicBezTo>
                <a:cubicBezTo>
                  <a:pt x="193" y="123"/>
                  <a:pt x="193" y="123"/>
                  <a:pt x="193" y="123"/>
                </a:cubicBezTo>
                <a:cubicBezTo>
                  <a:pt x="197" y="126"/>
                  <a:pt x="199" y="133"/>
                  <a:pt x="197" y="138"/>
                </a:cubicBezTo>
                <a:cubicBezTo>
                  <a:pt x="185" y="177"/>
                  <a:pt x="185" y="177"/>
                  <a:pt x="185" y="177"/>
                </a:cubicBezTo>
                <a:cubicBezTo>
                  <a:pt x="184" y="181"/>
                  <a:pt x="180" y="185"/>
                  <a:pt x="175" y="186"/>
                </a:cubicBezTo>
                <a:cubicBezTo>
                  <a:pt x="158" y="188"/>
                  <a:pt x="158" y="188"/>
                  <a:pt x="158" y="188"/>
                </a:cubicBezTo>
                <a:cubicBezTo>
                  <a:pt x="155" y="198"/>
                  <a:pt x="154" y="208"/>
                  <a:pt x="154" y="219"/>
                </a:cubicBezTo>
                <a:cubicBezTo>
                  <a:pt x="154" y="230"/>
                  <a:pt x="155" y="241"/>
                  <a:pt x="158" y="250"/>
                </a:cubicBezTo>
                <a:cubicBezTo>
                  <a:pt x="175" y="252"/>
                  <a:pt x="175" y="252"/>
                  <a:pt x="175" y="252"/>
                </a:cubicBezTo>
                <a:cubicBezTo>
                  <a:pt x="180" y="253"/>
                  <a:pt x="184" y="257"/>
                  <a:pt x="185" y="262"/>
                </a:cubicBezTo>
                <a:cubicBezTo>
                  <a:pt x="197" y="300"/>
                  <a:pt x="197" y="300"/>
                  <a:pt x="197" y="300"/>
                </a:cubicBezTo>
                <a:cubicBezTo>
                  <a:pt x="199" y="306"/>
                  <a:pt x="197" y="312"/>
                  <a:pt x="193" y="315"/>
                </a:cubicBezTo>
                <a:cubicBezTo>
                  <a:pt x="169" y="336"/>
                  <a:pt x="169" y="336"/>
                  <a:pt x="169" y="336"/>
                </a:cubicBezTo>
                <a:cubicBezTo>
                  <a:pt x="166" y="338"/>
                  <a:pt x="164" y="339"/>
                  <a:pt x="161" y="339"/>
                </a:cubicBezTo>
                <a:close/>
                <a:moveTo>
                  <a:pt x="161" y="111"/>
                </a:moveTo>
                <a:cubicBezTo>
                  <a:pt x="150" y="124"/>
                  <a:pt x="142" y="140"/>
                  <a:pt x="136" y="158"/>
                </a:cubicBezTo>
                <a:cubicBezTo>
                  <a:pt x="130" y="177"/>
                  <a:pt x="127" y="198"/>
                  <a:pt x="127" y="219"/>
                </a:cubicBezTo>
                <a:cubicBezTo>
                  <a:pt x="127" y="240"/>
                  <a:pt x="130" y="261"/>
                  <a:pt x="136" y="280"/>
                </a:cubicBezTo>
                <a:cubicBezTo>
                  <a:pt x="142" y="299"/>
                  <a:pt x="150" y="315"/>
                  <a:pt x="161" y="327"/>
                </a:cubicBezTo>
                <a:cubicBezTo>
                  <a:pt x="185" y="306"/>
                  <a:pt x="185" y="306"/>
                  <a:pt x="185" y="306"/>
                </a:cubicBezTo>
                <a:cubicBezTo>
                  <a:pt x="186" y="306"/>
                  <a:pt x="186" y="305"/>
                  <a:pt x="186" y="304"/>
                </a:cubicBezTo>
                <a:cubicBezTo>
                  <a:pt x="174" y="265"/>
                  <a:pt x="174" y="265"/>
                  <a:pt x="174" y="265"/>
                </a:cubicBezTo>
                <a:cubicBezTo>
                  <a:pt x="174" y="265"/>
                  <a:pt x="173" y="264"/>
                  <a:pt x="173" y="264"/>
                </a:cubicBezTo>
                <a:cubicBezTo>
                  <a:pt x="149" y="261"/>
                  <a:pt x="149" y="261"/>
                  <a:pt x="149" y="261"/>
                </a:cubicBezTo>
                <a:cubicBezTo>
                  <a:pt x="147" y="257"/>
                  <a:pt x="147" y="257"/>
                  <a:pt x="147" y="257"/>
                </a:cubicBezTo>
                <a:cubicBezTo>
                  <a:pt x="144" y="246"/>
                  <a:pt x="142" y="233"/>
                  <a:pt x="142" y="219"/>
                </a:cubicBezTo>
                <a:cubicBezTo>
                  <a:pt x="142" y="205"/>
                  <a:pt x="144" y="192"/>
                  <a:pt x="147" y="181"/>
                </a:cubicBezTo>
                <a:cubicBezTo>
                  <a:pt x="149" y="178"/>
                  <a:pt x="149" y="178"/>
                  <a:pt x="149" y="178"/>
                </a:cubicBezTo>
                <a:cubicBezTo>
                  <a:pt x="173" y="174"/>
                  <a:pt x="173" y="174"/>
                  <a:pt x="173" y="174"/>
                </a:cubicBezTo>
                <a:cubicBezTo>
                  <a:pt x="173" y="174"/>
                  <a:pt x="173" y="174"/>
                  <a:pt x="173" y="174"/>
                </a:cubicBezTo>
                <a:cubicBezTo>
                  <a:pt x="173" y="174"/>
                  <a:pt x="174" y="174"/>
                  <a:pt x="174" y="173"/>
                </a:cubicBezTo>
                <a:cubicBezTo>
                  <a:pt x="186" y="134"/>
                  <a:pt x="186" y="134"/>
                  <a:pt x="186" y="134"/>
                </a:cubicBezTo>
                <a:cubicBezTo>
                  <a:pt x="186" y="134"/>
                  <a:pt x="186" y="133"/>
                  <a:pt x="186" y="133"/>
                </a:cubicBezTo>
                <a:lnTo>
                  <a:pt x="161" y="1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7" rIns="91432" bIns="45717" numCol="1" anchor="t" anchorCtr="0" compatLnSpc="1">
            <a:prstTxWarp prst="textNoShape">
              <a:avLst/>
            </a:prstTxWarp>
          </a:bodyPr>
          <a:lstStyle/>
          <a:p>
            <a:endParaRPr lang="en-US">
              <a:solidFill>
                <a:srgbClr val="000000"/>
              </a:solidFill>
            </a:endParaRPr>
          </a:p>
        </p:txBody>
      </p:sp>
      <p:sp>
        <p:nvSpPr>
          <p:cNvPr id="95" name="Rectangle 94"/>
          <p:cNvSpPr/>
          <p:nvPr/>
        </p:nvSpPr>
        <p:spPr>
          <a:xfrm>
            <a:off x="2362200" y="3171772"/>
            <a:ext cx="2264344" cy="646327"/>
          </a:xfrm>
          <a:prstGeom prst="rect">
            <a:avLst/>
          </a:prstGeom>
        </p:spPr>
        <p:txBody>
          <a:bodyPr wrap="square" lIns="91436" tIns="45718" rIns="91436" bIns="45718" anchor="ctr">
            <a:spAutoFit/>
          </a:bodyPr>
          <a:lstStyle/>
          <a:p>
            <a:pPr algn="ctr"/>
            <a:r>
              <a:rPr lang="en-US" dirty="0" err="1" smtClean="0">
                <a:solidFill>
                  <a:srgbClr val="2E479C"/>
                </a:solidFill>
              </a:rPr>
              <a:t>Conectividad</a:t>
            </a:r>
            <a:r>
              <a:rPr lang="en-US" dirty="0" smtClean="0">
                <a:solidFill>
                  <a:srgbClr val="2E479C"/>
                </a:solidFill>
              </a:rPr>
              <a:t> y </a:t>
            </a:r>
            <a:r>
              <a:rPr lang="en-US" dirty="0" err="1" smtClean="0">
                <a:solidFill>
                  <a:srgbClr val="2E479C"/>
                </a:solidFill>
              </a:rPr>
              <a:t>Federación</a:t>
            </a:r>
            <a:endParaRPr lang="en-US" dirty="0">
              <a:solidFill>
                <a:srgbClr val="2E479C"/>
              </a:solidFill>
            </a:endParaRPr>
          </a:p>
        </p:txBody>
      </p:sp>
      <p:sp>
        <p:nvSpPr>
          <p:cNvPr id="52" name="Freeform 5"/>
          <p:cNvSpPr>
            <a:spLocks noEditPoints="1"/>
          </p:cNvSpPr>
          <p:nvPr/>
        </p:nvSpPr>
        <p:spPr bwMode="auto">
          <a:xfrm>
            <a:off x="2550873" y="1952105"/>
            <a:ext cx="1700753" cy="511806"/>
          </a:xfrm>
          <a:custGeom>
            <a:avLst/>
            <a:gdLst>
              <a:gd name="T0" fmla="*/ 17 w 1001"/>
              <a:gd name="T1" fmla="*/ 299 h 299"/>
              <a:gd name="T2" fmla="*/ 398 w 1001"/>
              <a:gd name="T3" fmla="*/ 281 h 299"/>
              <a:gd name="T4" fmla="*/ 19 w 1001"/>
              <a:gd name="T5" fmla="*/ 12 h 299"/>
              <a:gd name="T6" fmla="*/ 44 w 1001"/>
              <a:gd name="T7" fmla="*/ 31 h 299"/>
              <a:gd name="T8" fmla="*/ 378 w 1001"/>
              <a:gd name="T9" fmla="*/ 256 h 299"/>
              <a:gd name="T10" fmla="*/ 44 w 1001"/>
              <a:gd name="T11" fmla="*/ 260 h 299"/>
              <a:gd name="T12" fmla="*/ 370 w 1001"/>
              <a:gd name="T13" fmla="*/ 42 h 299"/>
              <a:gd name="T14" fmla="*/ 198 w 1001"/>
              <a:gd name="T15" fmla="*/ 212 h 299"/>
              <a:gd name="T16" fmla="*/ 206 w 1001"/>
              <a:gd name="T17" fmla="*/ 84 h 299"/>
              <a:gd name="T18" fmla="*/ 176 w 1001"/>
              <a:gd name="T19" fmla="*/ 181 h 299"/>
              <a:gd name="T20" fmla="*/ 278 w 1001"/>
              <a:gd name="T21" fmla="*/ 121 h 299"/>
              <a:gd name="T22" fmla="*/ 266 w 1001"/>
              <a:gd name="T23" fmla="*/ 114 h 299"/>
              <a:gd name="T24" fmla="*/ 145 w 1001"/>
              <a:gd name="T25" fmla="*/ 135 h 299"/>
              <a:gd name="T26" fmla="*/ 160 w 1001"/>
              <a:gd name="T27" fmla="*/ 213 h 299"/>
              <a:gd name="T28" fmla="*/ 204 w 1001"/>
              <a:gd name="T29" fmla="*/ 244 h 299"/>
              <a:gd name="T30" fmla="*/ 136 w 1001"/>
              <a:gd name="T31" fmla="*/ 186 h 299"/>
              <a:gd name="T32" fmla="*/ 206 w 1001"/>
              <a:gd name="T33" fmla="*/ 54 h 299"/>
              <a:gd name="T34" fmla="*/ 869 w 1001"/>
              <a:gd name="T35" fmla="*/ 47 h 299"/>
              <a:gd name="T36" fmla="*/ 849 w 1001"/>
              <a:gd name="T37" fmla="*/ 67 h 299"/>
              <a:gd name="T38" fmla="*/ 838 w 1001"/>
              <a:gd name="T39" fmla="*/ 73 h 299"/>
              <a:gd name="T40" fmla="*/ 881 w 1001"/>
              <a:gd name="T41" fmla="*/ 46 h 299"/>
              <a:gd name="T42" fmla="*/ 893 w 1001"/>
              <a:gd name="T43" fmla="*/ 176 h 299"/>
              <a:gd name="T44" fmla="*/ 843 w 1001"/>
              <a:gd name="T45" fmla="*/ 259 h 299"/>
              <a:gd name="T46" fmla="*/ 822 w 1001"/>
              <a:gd name="T47" fmla="*/ 173 h 299"/>
              <a:gd name="T48" fmla="*/ 851 w 1001"/>
              <a:gd name="T49" fmla="*/ 105 h 299"/>
              <a:gd name="T50" fmla="*/ 882 w 1001"/>
              <a:gd name="T51" fmla="*/ 97 h 299"/>
              <a:gd name="T52" fmla="*/ 837 w 1001"/>
              <a:gd name="T53" fmla="*/ 83 h 299"/>
              <a:gd name="T54" fmla="*/ 832 w 1001"/>
              <a:gd name="T55" fmla="*/ 266 h 299"/>
              <a:gd name="T56" fmla="*/ 896 w 1001"/>
              <a:gd name="T57" fmla="*/ 188 h 299"/>
              <a:gd name="T58" fmla="*/ 761 w 1001"/>
              <a:gd name="T59" fmla="*/ 92 h 299"/>
              <a:gd name="T60" fmla="*/ 749 w 1001"/>
              <a:gd name="T61" fmla="*/ 107 h 299"/>
              <a:gd name="T62" fmla="*/ 738 w 1001"/>
              <a:gd name="T63" fmla="*/ 113 h 299"/>
              <a:gd name="T64" fmla="*/ 773 w 1001"/>
              <a:gd name="T65" fmla="*/ 91 h 299"/>
              <a:gd name="T66" fmla="*/ 780 w 1001"/>
              <a:gd name="T67" fmla="*/ 193 h 299"/>
              <a:gd name="T68" fmla="*/ 745 w 1001"/>
              <a:gd name="T69" fmla="*/ 259 h 299"/>
              <a:gd name="T70" fmla="*/ 729 w 1001"/>
              <a:gd name="T71" fmla="*/ 193 h 299"/>
              <a:gd name="T72" fmla="*/ 749 w 1001"/>
              <a:gd name="T73" fmla="*/ 141 h 299"/>
              <a:gd name="T74" fmla="*/ 774 w 1001"/>
              <a:gd name="T75" fmla="*/ 135 h 299"/>
              <a:gd name="T76" fmla="*/ 737 w 1001"/>
              <a:gd name="T77" fmla="*/ 121 h 299"/>
              <a:gd name="T78" fmla="*/ 733 w 1001"/>
              <a:gd name="T79" fmla="*/ 267 h 299"/>
              <a:gd name="T80" fmla="*/ 785 w 1001"/>
              <a:gd name="T81" fmla="*/ 204 h 299"/>
              <a:gd name="T82" fmla="*/ 968 w 1001"/>
              <a:gd name="T83" fmla="*/ 92 h 299"/>
              <a:gd name="T84" fmla="*/ 956 w 1001"/>
              <a:gd name="T85" fmla="*/ 107 h 299"/>
              <a:gd name="T86" fmla="*/ 945 w 1001"/>
              <a:gd name="T87" fmla="*/ 113 h 299"/>
              <a:gd name="T88" fmla="*/ 980 w 1001"/>
              <a:gd name="T89" fmla="*/ 91 h 299"/>
              <a:gd name="T90" fmla="*/ 987 w 1001"/>
              <a:gd name="T91" fmla="*/ 193 h 299"/>
              <a:gd name="T92" fmla="*/ 952 w 1001"/>
              <a:gd name="T93" fmla="*/ 259 h 299"/>
              <a:gd name="T94" fmla="*/ 935 w 1001"/>
              <a:gd name="T95" fmla="*/ 193 h 299"/>
              <a:gd name="T96" fmla="*/ 956 w 1001"/>
              <a:gd name="T97" fmla="*/ 141 h 299"/>
              <a:gd name="T98" fmla="*/ 981 w 1001"/>
              <a:gd name="T99" fmla="*/ 135 h 299"/>
              <a:gd name="T100" fmla="*/ 944 w 1001"/>
              <a:gd name="T101" fmla="*/ 121 h 299"/>
              <a:gd name="T102" fmla="*/ 940 w 1001"/>
              <a:gd name="T103" fmla="*/ 267 h 299"/>
              <a:gd name="T104" fmla="*/ 992 w 1001"/>
              <a:gd name="T105" fmla="*/ 204 h 299"/>
              <a:gd name="T106" fmla="*/ 650 w 1001"/>
              <a:gd name="T107" fmla="*/ 139 h 299"/>
              <a:gd name="T108" fmla="*/ 622 w 1001"/>
              <a:gd name="T109" fmla="*/ 117 h 299"/>
              <a:gd name="T110" fmla="*/ 596 w 1001"/>
              <a:gd name="T111" fmla="*/ 165 h 299"/>
              <a:gd name="T112" fmla="*/ 431 w 1001"/>
              <a:gd name="T113" fmla="*/ 17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1" h="299">
                <a:moveTo>
                  <a:pt x="389" y="0"/>
                </a:moveTo>
                <a:cubicBezTo>
                  <a:pt x="19" y="0"/>
                  <a:pt x="19" y="0"/>
                  <a:pt x="19" y="0"/>
                </a:cubicBezTo>
                <a:cubicBezTo>
                  <a:pt x="8" y="0"/>
                  <a:pt x="0" y="8"/>
                  <a:pt x="0" y="18"/>
                </a:cubicBezTo>
                <a:cubicBezTo>
                  <a:pt x="0" y="282"/>
                  <a:pt x="0" y="282"/>
                  <a:pt x="0" y="282"/>
                </a:cubicBezTo>
                <a:cubicBezTo>
                  <a:pt x="0" y="291"/>
                  <a:pt x="8" y="299"/>
                  <a:pt x="17" y="299"/>
                </a:cubicBezTo>
                <a:cubicBezTo>
                  <a:pt x="392" y="299"/>
                  <a:pt x="392" y="299"/>
                  <a:pt x="392" y="299"/>
                </a:cubicBezTo>
                <a:cubicBezTo>
                  <a:pt x="402" y="299"/>
                  <a:pt x="410" y="291"/>
                  <a:pt x="410" y="281"/>
                </a:cubicBezTo>
                <a:cubicBezTo>
                  <a:pt x="410" y="21"/>
                  <a:pt x="410" y="21"/>
                  <a:pt x="410" y="21"/>
                </a:cubicBezTo>
                <a:cubicBezTo>
                  <a:pt x="410" y="9"/>
                  <a:pt x="401" y="0"/>
                  <a:pt x="389" y="0"/>
                </a:cubicBezTo>
                <a:close/>
                <a:moveTo>
                  <a:pt x="398" y="281"/>
                </a:moveTo>
                <a:cubicBezTo>
                  <a:pt x="398" y="284"/>
                  <a:pt x="396" y="287"/>
                  <a:pt x="392" y="287"/>
                </a:cubicBezTo>
                <a:cubicBezTo>
                  <a:pt x="17" y="287"/>
                  <a:pt x="17" y="287"/>
                  <a:pt x="17" y="287"/>
                </a:cubicBezTo>
                <a:cubicBezTo>
                  <a:pt x="14" y="287"/>
                  <a:pt x="12" y="285"/>
                  <a:pt x="12" y="282"/>
                </a:cubicBezTo>
                <a:cubicBezTo>
                  <a:pt x="12" y="18"/>
                  <a:pt x="12" y="18"/>
                  <a:pt x="12" y="18"/>
                </a:cubicBezTo>
                <a:cubicBezTo>
                  <a:pt x="12" y="15"/>
                  <a:pt x="15" y="12"/>
                  <a:pt x="19" y="12"/>
                </a:cubicBezTo>
                <a:cubicBezTo>
                  <a:pt x="389" y="12"/>
                  <a:pt x="389" y="12"/>
                  <a:pt x="389" y="12"/>
                </a:cubicBezTo>
                <a:cubicBezTo>
                  <a:pt x="394" y="12"/>
                  <a:pt x="398" y="16"/>
                  <a:pt x="398" y="21"/>
                </a:cubicBezTo>
                <a:lnTo>
                  <a:pt x="398" y="281"/>
                </a:lnTo>
                <a:close/>
                <a:moveTo>
                  <a:pt x="366" y="31"/>
                </a:moveTo>
                <a:cubicBezTo>
                  <a:pt x="44" y="31"/>
                  <a:pt x="44" y="31"/>
                  <a:pt x="44" y="31"/>
                </a:cubicBezTo>
                <a:cubicBezTo>
                  <a:pt x="37" y="31"/>
                  <a:pt x="32" y="36"/>
                  <a:pt x="32" y="42"/>
                </a:cubicBezTo>
                <a:cubicBezTo>
                  <a:pt x="32" y="256"/>
                  <a:pt x="32" y="256"/>
                  <a:pt x="32" y="256"/>
                </a:cubicBezTo>
                <a:cubicBezTo>
                  <a:pt x="32" y="263"/>
                  <a:pt x="37" y="268"/>
                  <a:pt x="44" y="268"/>
                </a:cubicBezTo>
                <a:cubicBezTo>
                  <a:pt x="366" y="268"/>
                  <a:pt x="366" y="268"/>
                  <a:pt x="366" y="268"/>
                </a:cubicBezTo>
                <a:cubicBezTo>
                  <a:pt x="373" y="268"/>
                  <a:pt x="378" y="263"/>
                  <a:pt x="378" y="256"/>
                </a:cubicBezTo>
                <a:cubicBezTo>
                  <a:pt x="378" y="42"/>
                  <a:pt x="378" y="42"/>
                  <a:pt x="378" y="42"/>
                </a:cubicBezTo>
                <a:cubicBezTo>
                  <a:pt x="378" y="36"/>
                  <a:pt x="373" y="31"/>
                  <a:pt x="366" y="31"/>
                </a:cubicBezTo>
                <a:close/>
                <a:moveTo>
                  <a:pt x="370" y="256"/>
                </a:moveTo>
                <a:cubicBezTo>
                  <a:pt x="370" y="258"/>
                  <a:pt x="369" y="260"/>
                  <a:pt x="366" y="260"/>
                </a:cubicBezTo>
                <a:cubicBezTo>
                  <a:pt x="44" y="260"/>
                  <a:pt x="44" y="260"/>
                  <a:pt x="44" y="260"/>
                </a:cubicBezTo>
                <a:cubicBezTo>
                  <a:pt x="42" y="260"/>
                  <a:pt x="40" y="258"/>
                  <a:pt x="40" y="256"/>
                </a:cubicBezTo>
                <a:cubicBezTo>
                  <a:pt x="40" y="42"/>
                  <a:pt x="40" y="42"/>
                  <a:pt x="40" y="42"/>
                </a:cubicBezTo>
                <a:cubicBezTo>
                  <a:pt x="40" y="40"/>
                  <a:pt x="42" y="39"/>
                  <a:pt x="44" y="39"/>
                </a:cubicBezTo>
                <a:cubicBezTo>
                  <a:pt x="366" y="39"/>
                  <a:pt x="366" y="39"/>
                  <a:pt x="366" y="39"/>
                </a:cubicBezTo>
                <a:cubicBezTo>
                  <a:pt x="369" y="39"/>
                  <a:pt x="370" y="40"/>
                  <a:pt x="370" y="42"/>
                </a:cubicBezTo>
                <a:lnTo>
                  <a:pt x="370" y="256"/>
                </a:lnTo>
                <a:close/>
                <a:moveTo>
                  <a:pt x="206" y="84"/>
                </a:moveTo>
                <a:cubicBezTo>
                  <a:pt x="181" y="84"/>
                  <a:pt x="159" y="98"/>
                  <a:pt x="157" y="125"/>
                </a:cubicBezTo>
                <a:cubicBezTo>
                  <a:pt x="155" y="139"/>
                  <a:pt x="158" y="173"/>
                  <a:pt x="165" y="186"/>
                </a:cubicBezTo>
                <a:cubicBezTo>
                  <a:pt x="170" y="198"/>
                  <a:pt x="184" y="208"/>
                  <a:pt x="198" y="212"/>
                </a:cubicBezTo>
                <a:cubicBezTo>
                  <a:pt x="202" y="213"/>
                  <a:pt x="204" y="213"/>
                  <a:pt x="206" y="213"/>
                </a:cubicBezTo>
                <a:cubicBezTo>
                  <a:pt x="208" y="213"/>
                  <a:pt x="210" y="213"/>
                  <a:pt x="214" y="212"/>
                </a:cubicBezTo>
                <a:cubicBezTo>
                  <a:pt x="229" y="208"/>
                  <a:pt x="242" y="198"/>
                  <a:pt x="247" y="186"/>
                </a:cubicBezTo>
                <a:cubicBezTo>
                  <a:pt x="254" y="173"/>
                  <a:pt x="257" y="139"/>
                  <a:pt x="255" y="125"/>
                </a:cubicBezTo>
                <a:cubicBezTo>
                  <a:pt x="253" y="98"/>
                  <a:pt x="231" y="84"/>
                  <a:pt x="206" y="84"/>
                </a:cubicBezTo>
                <a:close/>
                <a:moveTo>
                  <a:pt x="237" y="181"/>
                </a:moveTo>
                <a:cubicBezTo>
                  <a:pt x="233" y="188"/>
                  <a:pt x="223" y="197"/>
                  <a:pt x="211" y="200"/>
                </a:cubicBezTo>
                <a:cubicBezTo>
                  <a:pt x="209" y="201"/>
                  <a:pt x="207" y="201"/>
                  <a:pt x="206" y="201"/>
                </a:cubicBezTo>
                <a:cubicBezTo>
                  <a:pt x="205" y="201"/>
                  <a:pt x="203" y="201"/>
                  <a:pt x="201" y="200"/>
                </a:cubicBezTo>
                <a:cubicBezTo>
                  <a:pt x="189" y="197"/>
                  <a:pt x="179" y="188"/>
                  <a:pt x="176" y="181"/>
                </a:cubicBezTo>
                <a:cubicBezTo>
                  <a:pt x="170" y="171"/>
                  <a:pt x="168" y="139"/>
                  <a:pt x="169" y="126"/>
                </a:cubicBezTo>
                <a:cubicBezTo>
                  <a:pt x="171" y="104"/>
                  <a:pt x="189" y="96"/>
                  <a:pt x="206" y="96"/>
                </a:cubicBezTo>
                <a:cubicBezTo>
                  <a:pt x="223" y="96"/>
                  <a:pt x="242" y="104"/>
                  <a:pt x="243" y="126"/>
                </a:cubicBezTo>
                <a:cubicBezTo>
                  <a:pt x="245" y="139"/>
                  <a:pt x="242" y="171"/>
                  <a:pt x="237" y="181"/>
                </a:cubicBezTo>
                <a:close/>
                <a:moveTo>
                  <a:pt x="278" y="121"/>
                </a:moveTo>
                <a:cubicBezTo>
                  <a:pt x="278" y="121"/>
                  <a:pt x="278" y="121"/>
                  <a:pt x="278" y="121"/>
                </a:cubicBezTo>
                <a:cubicBezTo>
                  <a:pt x="278" y="125"/>
                  <a:pt x="278" y="130"/>
                  <a:pt x="278" y="135"/>
                </a:cubicBezTo>
                <a:cubicBezTo>
                  <a:pt x="267" y="135"/>
                  <a:pt x="267" y="135"/>
                  <a:pt x="267" y="135"/>
                </a:cubicBezTo>
                <a:cubicBezTo>
                  <a:pt x="267" y="129"/>
                  <a:pt x="267" y="124"/>
                  <a:pt x="266" y="120"/>
                </a:cubicBezTo>
                <a:cubicBezTo>
                  <a:pt x="266" y="118"/>
                  <a:pt x="266" y="116"/>
                  <a:pt x="266" y="114"/>
                </a:cubicBezTo>
                <a:cubicBezTo>
                  <a:pt x="266" y="114"/>
                  <a:pt x="266" y="114"/>
                  <a:pt x="266" y="114"/>
                </a:cubicBezTo>
                <a:cubicBezTo>
                  <a:pt x="260" y="84"/>
                  <a:pt x="234" y="69"/>
                  <a:pt x="206" y="69"/>
                </a:cubicBezTo>
                <a:cubicBezTo>
                  <a:pt x="176" y="69"/>
                  <a:pt x="149" y="86"/>
                  <a:pt x="146" y="120"/>
                </a:cubicBezTo>
                <a:cubicBezTo>
                  <a:pt x="145" y="124"/>
                  <a:pt x="145" y="129"/>
                  <a:pt x="145" y="135"/>
                </a:cubicBezTo>
                <a:cubicBezTo>
                  <a:pt x="145" y="135"/>
                  <a:pt x="145" y="135"/>
                  <a:pt x="145" y="135"/>
                </a:cubicBezTo>
                <a:cubicBezTo>
                  <a:pt x="146" y="146"/>
                  <a:pt x="147" y="159"/>
                  <a:pt x="149" y="171"/>
                </a:cubicBezTo>
                <a:cubicBezTo>
                  <a:pt x="149" y="173"/>
                  <a:pt x="149" y="175"/>
                  <a:pt x="149" y="175"/>
                </a:cubicBezTo>
                <a:cubicBezTo>
                  <a:pt x="149" y="177"/>
                  <a:pt x="146" y="180"/>
                  <a:pt x="144" y="183"/>
                </a:cubicBezTo>
                <a:cubicBezTo>
                  <a:pt x="145" y="186"/>
                  <a:pt x="146" y="188"/>
                  <a:pt x="147" y="191"/>
                </a:cubicBezTo>
                <a:cubicBezTo>
                  <a:pt x="150" y="199"/>
                  <a:pt x="154" y="206"/>
                  <a:pt x="160" y="213"/>
                </a:cubicBezTo>
                <a:cubicBezTo>
                  <a:pt x="165" y="219"/>
                  <a:pt x="172" y="224"/>
                  <a:pt x="180" y="228"/>
                </a:cubicBezTo>
                <a:cubicBezTo>
                  <a:pt x="184" y="230"/>
                  <a:pt x="188" y="231"/>
                  <a:pt x="192" y="232"/>
                </a:cubicBezTo>
                <a:cubicBezTo>
                  <a:pt x="194" y="228"/>
                  <a:pt x="199" y="227"/>
                  <a:pt x="204" y="227"/>
                </a:cubicBezTo>
                <a:cubicBezTo>
                  <a:pt x="211" y="227"/>
                  <a:pt x="221" y="229"/>
                  <a:pt x="221" y="236"/>
                </a:cubicBezTo>
                <a:cubicBezTo>
                  <a:pt x="221" y="243"/>
                  <a:pt x="211" y="244"/>
                  <a:pt x="204" y="244"/>
                </a:cubicBezTo>
                <a:cubicBezTo>
                  <a:pt x="198" y="244"/>
                  <a:pt x="193" y="243"/>
                  <a:pt x="192" y="238"/>
                </a:cubicBezTo>
                <a:cubicBezTo>
                  <a:pt x="187" y="237"/>
                  <a:pt x="182" y="236"/>
                  <a:pt x="177" y="234"/>
                </a:cubicBezTo>
                <a:cubicBezTo>
                  <a:pt x="168" y="230"/>
                  <a:pt x="161" y="224"/>
                  <a:pt x="154" y="218"/>
                </a:cubicBezTo>
                <a:cubicBezTo>
                  <a:pt x="148" y="211"/>
                  <a:pt x="143" y="203"/>
                  <a:pt x="140" y="194"/>
                </a:cubicBezTo>
                <a:cubicBezTo>
                  <a:pt x="138" y="192"/>
                  <a:pt x="137" y="189"/>
                  <a:pt x="136" y="186"/>
                </a:cubicBezTo>
                <a:cubicBezTo>
                  <a:pt x="128" y="183"/>
                  <a:pt x="121" y="155"/>
                  <a:pt x="121" y="143"/>
                </a:cubicBezTo>
                <a:cubicBezTo>
                  <a:pt x="121" y="135"/>
                  <a:pt x="125" y="125"/>
                  <a:pt x="134" y="121"/>
                </a:cubicBezTo>
                <a:cubicBezTo>
                  <a:pt x="134" y="120"/>
                  <a:pt x="134" y="120"/>
                  <a:pt x="134" y="120"/>
                </a:cubicBezTo>
                <a:cubicBezTo>
                  <a:pt x="134" y="118"/>
                  <a:pt x="134" y="116"/>
                  <a:pt x="134" y="114"/>
                </a:cubicBezTo>
                <a:cubicBezTo>
                  <a:pt x="138" y="74"/>
                  <a:pt x="170" y="54"/>
                  <a:pt x="206" y="54"/>
                </a:cubicBezTo>
                <a:cubicBezTo>
                  <a:pt x="242" y="54"/>
                  <a:pt x="275" y="74"/>
                  <a:pt x="278" y="114"/>
                </a:cubicBezTo>
                <a:cubicBezTo>
                  <a:pt x="278" y="116"/>
                  <a:pt x="278" y="118"/>
                  <a:pt x="278" y="120"/>
                </a:cubicBezTo>
                <a:cubicBezTo>
                  <a:pt x="278" y="120"/>
                  <a:pt x="278" y="120"/>
                  <a:pt x="278" y="121"/>
                </a:cubicBezTo>
                <a:close/>
                <a:moveTo>
                  <a:pt x="858" y="40"/>
                </a:moveTo>
                <a:cubicBezTo>
                  <a:pt x="860" y="40"/>
                  <a:pt x="869" y="40"/>
                  <a:pt x="869" y="47"/>
                </a:cubicBezTo>
                <a:cubicBezTo>
                  <a:pt x="870" y="52"/>
                  <a:pt x="868" y="64"/>
                  <a:pt x="867" y="67"/>
                </a:cubicBezTo>
                <a:cubicBezTo>
                  <a:pt x="866" y="68"/>
                  <a:pt x="863" y="71"/>
                  <a:pt x="859" y="72"/>
                </a:cubicBezTo>
                <a:cubicBezTo>
                  <a:pt x="859" y="72"/>
                  <a:pt x="858" y="72"/>
                  <a:pt x="858" y="72"/>
                </a:cubicBezTo>
                <a:cubicBezTo>
                  <a:pt x="857" y="72"/>
                  <a:pt x="857" y="72"/>
                  <a:pt x="856" y="72"/>
                </a:cubicBezTo>
                <a:cubicBezTo>
                  <a:pt x="852" y="71"/>
                  <a:pt x="849" y="68"/>
                  <a:pt x="849" y="67"/>
                </a:cubicBezTo>
                <a:cubicBezTo>
                  <a:pt x="847" y="64"/>
                  <a:pt x="846" y="52"/>
                  <a:pt x="846" y="47"/>
                </a:cubicBezTo>
                <a:cubicBezTo>
                  <a:pt x="847" y="40"/>
                  <a:pt x="855" y="40"/>
                  <a:pt x="858" y="40"/>
                </a:cubicBezTo>
                <a:moveTo>
                  <a:pt x="858" y="28"/>
                </a:moveTo>
                <a:cubicBezTo>
                  <a:pt x="846" y="28"/>
                  <a:pt x="835" y="34"/>
                  <a:pt x="834" y="46"/>
                </a:cubicBezTo>
                <a:cubicBezTo>
                  <a:pt x="833" y="52"/>
                  <a:pt x="835" y="67"/>
                  <a:pt x="838" y="73"/>
                </a:cubicBezTo>
                <a:cubicBezTo>
                  <a:pt x="841" y="77"/>
                  <a:pt x="847" y="82"/>
                  <a:pt x="854" y="84"/>
                </a:cubicBezTo>
                <a:cubicBezTo>
                  <a:pt x="856" y="84"/>
                  <a:pt x="857" y="84"/>
                  <a:pt x="858" y="84"/>
                </a:cubicBezTo>
                <a:cubicBezTo>
                  <a:pt x="859" y="84"/>
                  <a:pt x="860" y="84"/>
                  <a:pt x="861" y="84"/>
                </a:cubicBezTo>
                <a:cubicBezTo>
                  <a:pt x="868" y="82"/>
                  <a:pt x="875" y="77"/>
                  <a:pt x="877" y="73"/>
                </a:cubicBezTo>
                <a:cubicBezTo>
                  <a:pt x="880" y="67"/>
                  <a:pt x="882" y="52"/>
                  <a:pt x="881" y="46"/>
                </a:cubicBezTo>
                <a:cubicBezTo>
                  <a:pt x="880" y="34"/>
                  <a:pt x="870" y="28"/>
                  <a:pt x="858" y="28"/>
                </a:cubicBezTo>
                <a:close/>
                <a:moveTo>
                  <a:pt x="882" y="97"/>
                </a:moveTo>
                <a:cubicBezTo>
                  <a:pt x="889" y="99"/>
                  <a:pt x="895" y="103"/>
                  <a:pt x="895" y="108"/>
                </a:cubicBezTo>
                <a:cubicBezTo>
                  <a:pt x="893" y="173"/>
                  <a:pt x="893" y="173"/>
                  <a:pt x="893" y="173"/>
                </a:cubicBezTo>
                <a:cubicBezTo>
                  <a:pt x="893" y="175"/>
                  <a:pt x="893" y="176"/>
                  <a:pt x="893" y="176"/>
                </a:cubicBezTo>
                <a:cubicBezTo>
                  <a:pt x="886" y="178"/>
                  <a:pt x="886" y="178"/>
                  <a:pt x="886" y="178"/>
                </a:cubicBezTo>
                <a:cubicBezTo>
                  <a:pt x="878" y="180"/>
                  <a:pt x="878" y="180"/>
                  <a:pt x="878" y="180"/>
                </a:cubicBezTo>
                <a:cubicBezTo>
                  <a:pt x="877" y="188"/>
                  <a:pt x="877" y="188"/>
                  <a:pt x="877" y="188"/>
                </a:cubicBezTo>
                <a:cubicBezTo>
                  <a:pt x="872" y="259"/>
                  <a:pt x="872" y="259"/>
                  <a:pt x="872" y="259"/>
                </a:cubicBezTo>
                <a:cubicBezTo>
                  <a:pt x="843" y="259"/>
                  <a:pt x="843" y="259"/>
                  <a:pt x="843" y="259"/>
                </a:cubicBezTo>
                <a:cubicBezTo>
                  <a:pt x="838" y="188"/>
                  <a:pt x="838" y="188"/>
                  <a:pt x="838" y="188"/>
                </a:cubicBezTo>
                <a:cubicBezTo>
                  <a:pt x="838" y="180"/>
                  <a:pt x="838" y="180"/>
                  <a:pt x="838" y="180"/>
                </a:cubicBezTo>
                <a:cubicBezTo>
                  <a:pt x="829" y="178"/>
                  <a:pt x="829" y="178"/>
                  <a:pt x="829" y="178"/>
                </a:cubicBezTo>
                <a:cubicBezTo>
                  <a:pt x="823" y="176"/>
                  <a:pt x="823" y="176"/>
                  <a:pt x="823" y="176"/>
                </a:cubicBezTo>
                <a:cubicBezTo>
                  <a:pt x="823" y="176"/>
                  <a:pt x="823" y="175"/>
                  <a:pt x="822" y="173"/>
                </a:cubicBezTo>
                <a:cubicBezTo>
                  <a:pt x="820" y="108"/>
                  <a:pt x="820" y="108"/>
                  <a:pt x="820" y="108"/>
                </a:cubicBezTo>
                <a:cubicBezTo>
                  <a:pt x="820" y="103"/>
                  <a:pt x="827" y="99"/>
                  <a:pt x="834" y="97"/>
                </a:cubicBezTo>
                <a:cubicBezTo>
                  <a:pt x="839" y="101"/>
                  <a:pt x="844" y="103"/>
                  <a:pt x="850" y="105"/>
                </a:cubicBezTo>
                <a:cubicBezTo>
                  <a:pt x="851" y="105"/>
                  <a:pt x="851" y="105"/>
                  <a:pt x="851" y="105"/>
                </a:cubicBezTo>
                <a:cubicBezTo>
                  <a:pt x="851" y="105"/>
                  <a:pt x="851" y="105"/>
                  <a:pt x="851" y="105"/>
                </a:cubicBezTo>
                <a:cubicBezTo>
                  <a:pt x="854" y="105"/>
                  <a:pt x="856" y="106"/>
                  <a:pt x="858" y="106"/>
                </a:cubicBezTo>
                <a:cubicBezTo>
                  <a:pt x="860" y="106"/>
                  <a:pt x="862" y="105"/>
                  <a:pt x="864" y="105"/>
                </a:cubicBezTo>
                <a:cubicBezTo>
                  <a:pt x="864" y="105"/>
                  <a:pt x="864" y="105"/>
                  <a:pt x="864" y="105"/>
                </a:cubicBezTo>
                <a:cubicBezTo>
                  <a:pt x="865" y="105"/>
                  <a:pt x="865" y="105"/>
                  <a:pt x="865" y="105"/>
                </a:cubicBezTo>
                <a:cubicBezTo>
                  <a:pt x="871" y="103"/>
                  <a:pt x="877" y="101"/>
                  <a:pt x="882" y="97"/>
                </a:cubicBezTo>
                <a:moveTo>
                  <a:pt x="879" y="83"/>
                </a:moveTo>
                <a:cubicBezTo>
                  <a:pt x="875" y="88"/>
                  <a:pt x="869" y="92"/>
                  <a:pt x="862" y="93"/>
                </a:cubicBezTo>
                <a:cubicBezTo>
                  <a:pt x="860" y="93"/>
                  <a:pt x="859" y="94"/>
                  <a:pt x="858" y="94"/>
                </a:cubicBezTo>
                <a:cubicBezTo>
                  <a:pt x="856" y="94"/>
                  <a:pt x="855" y="93"/>
                  <a:pt x="853" y="93"/>
                </a:cubicBezTo>
                <a:cubicBezTo>
                  <a:pt x="847" y="92"/>
                  <a:pt x="841" y="88"/>
                  <a:pt x="837" y="83"/>
                </a:cubicBezTo>
                <a:cubicBezTo>
                  <a:pt x="824" y="87"/>
                  <a:pt x="808" y="93"/>
                  <a:pt x="808" y="109"/>
                </a:cubicBezTo>
                <a:cubicBezTo>
                  <a:pt x="810" y="174"/>
                  <a:pt x="810" y="174"/>
                  <a:pt x="810" y="174"/>
                </a:cubicBezTo>
                <a:cubicBezTo>
                  <a:pt x="811" y="181"/>
                  <a:pt x="813" y="186"/>
                  <a:pt x="820" y="188"/>
                </a:cubicBezTo>
                <a:cubicBezTo>
                  <a:pt x="826" y="189"/>
                  <a:pt x="826" y="189"/>
                  <a:pt x="826" y="189"/>
                </a:cubicBezTo>
                <a:cubicBezTo>
                  <a:pt x="832" y="266"/>
                  <a:pt x="832" y="266"/>
                  <a:pt x="832" y="266"/>
                </a:cubicBezTo>
                <a:cubicBezTo>
                  <a:pt x="832" y="269"/>
                  <a:pt x="834" y="271"/>
                  <a:pt x="837" y="271"/>
                </a:cubicBezTo>
                <a:cubicBezTo>
                  <a:pt x="878" y="271"/>
                  <a:pt x="878" y="271"/>
                  <a:pt x="878" y="271"/>
                </a:cubicBezTo>
                <a:cubicBezTo>
                  <a:pt x="881" y="271"/>
                  <a:pt x="883" y="269"/>
                  <a:pt x="884" y="266"/>
                </a:cubicBezTo>
                <a:cubicBezTo>
                  <a:pt x="889" y="189"/>
                  <a:pt x="889" y="189"/>
                  <a:pt x="889" y="189"/>
                </a:cubicBezTo>
                <a:cubicBezTo>
                  <a:pt x="896" y="188"/>
                  <a:pt x="896" y="188"/>
                  <a:pt x="896" y="188"/>
                </a:cubicBezTo>
                <a:cubicBezTo>
                  <a:pt x="902" y="186"/>
                  <a:pt x="905" y="181"/>
                  <a:pt x="905" y="174"/>
                </a:cubicBezTo>
                <a:cubicBezTo>
                  <a:pt x="907" y="109"/>
                  <a:pt x="907" y="109"/>
                  <a:pt x="907" y="109"/>
                </a:cubicBezTo>
                <a:cubicBezTo>
                  <a:pt x="908" y="93"/>
                  <a:pt x="892" y="87"/>
                  <a:pt x="879" y="83"/>
                </a:cubicBezTo>
                <a:close/>
                <a:moveTo>
                  <a:pt x="754" y="89"/>
                </a:moveTo>
                <a:cubicBezTo>
                  <a:pt x="755" y="89"/>
                  <a:pt x="761" y="89"/>
                  <a:pt x="761" y="92"/>
                </a:cubicBezTo>
                <a:cubicBezTo>
                  <a:pt x="761" y="96"/>
                  <a:pt x="760" y="105"/>
                  <a:pt x="759" y="107"/>
                </a:cubicBezTo>
                <a:cubicBezTo>
                  <a:pt x="759" y="107"/>
                  <a:pt x="757" y="109"/>
                  <a:pt x="755" y="110"/>
                </a:cubicBezTo>
                <a:cubicBezTo>
                  <a:pt x="755" y="110"/>
                  <a:pt x="754" y="110"/>
                  <a:pt x="754" y="110"/>
                </a:cubicBezTo>
                <a:cubicBezTo>
                  <a:pt x="754" y="110"/>
                  <a:pt x="754" y="110"/>
                  <a:pt x="754" y="110"/>
                </a:cubicBezTo>
                <a:cubicBezTo>
                  <a:pt x="751" y="109"/>
                  <a:pt x="749" y="107"/>
                  <a:pt x="749" y="107"/>
                </a:cubicBezTo>
                <a:cubicBezTo>
                  <a:pt x="748" y="105"/>
                  <a:pt x="747" y="96"/>
                  <a:pt x="747" y="92"/>
                </a:cubicBezTo>
                <a:cubicBezTo>
                  <a:pt x="748" y="89"/>
                  <a:pt x="753" y="89"/>
                  <a:pt x="754" y="89"/>
                </a:cubicBezTo>
                <a:moveTo>
                  <a:pt x="754" y="77"/>
                </a:moveTo>
                <a:cubicBezTo>
                  <a:pt x="745" y="77"/>
                  <a:pt x="736" y="82"/>
                  <a:pt x="735" y="91"/>
                </a:cubicBezTo>
                <a:cubicBezTo>
                  <a:pt x="735" y="96"/>
                  <a:pt x="736" y="108"/>
                  <a:pt x="738" y="113"/>
                </a:cubicBezTo>
                <a:cubicBezTo>
                  <a:pt x="741" y="116"/>
                  <a:pt x="746" y="120"/>
                  <a:pt x="751" y="122"/>
                </a:cubicBezTo>
                <a:cubicBezTo>
                  <a:pt x="753" y="122"/>
                  <a:pt x="753" y="122"/>
                  <a:pt x="754" y="122"/>
                </a:cubicBezTo>
                <a:cubicBezTo>
                  <a:pt x="755" y="122"/>
                  <a:pt x="756" y="122"/>
                  <a:pt x="757" y="122"/>
                </a:cubicBezTo>
                <a:cubicBezTo>
                  <a:pt x="763" y="120"/>
                  <a:pt x="768" y="116"/>
                  <a:pt x="770" y="113"/>
                </a:cubicBezTo>
                <a:cubicBezTo>
                  <a:pt x="772" y="108"/>
                  <a:pt x="774" y="96"/>
                  <a:pt x="773" y="91"/>
                </a:cubicBezTo>
                <a:cubicBezTo>
                  <a:pt x="772" y="82"/>
                  <a:pt x="764" y="77"/>
                  <a:pt x="754" y="77"/>
                </a:cubicBezTo>
                <a:close/>
                <a:moveTo>
                  <a:pt x="774" y="135"/>
                </a:moveTo>
                <a:cubicBezTo>
                  <a:pt x="778" y="136"/>
                  <a:pt x="782" y="138"/>
                  <a:pt x="782" y="141"/>
                </a:cubicBezTo>
                <a:cubicBezTo>
                  <a:pt x="780" y="193"/>
                  <a:pt x="780" y="193"/>
                  <a:pt x="780" y="193"/>
                </a:cubicBezTo>
                <a:cubicBezTo>
                  <a:pt x="780" y="193"/>
                  <a:pt x="780" y="193"/>
                  <a:pt x="780" y="193"/>
                </a:cubicBezTo>
                <a:cubicBezTo>
                  <a:pt x="776" y="194"/>
                  <a:pt x="776" y="194"/>
                  <a:pt x="776" y="194"/>
                </a:cubicBezTo>
                <a:cubicBezTo>
                  <a:pt x="768" y="196"/>
                  <a:pt x="768" y="196"/>
                  <a:pt x="768" y="196"/>
                </a:cubicBezTo>
                <a:cubicBezTo>
                  <a:pt x="767" y="205"/>
                  <a:pt x="767" y="205"/>
                  <a:pt x="767" y="205"/>
                </a:cubicBezTo>
                <a:cubicBezTo>
                  <a:pt x="764" y="259"/>
                  <a:pt x="764" y="259"/>
                  <a:pt x="764" y="259"/>
                </a:cubicBezTo>
                <a:cubicBezTo>
                  <a:pt x="745" y="259"/>
                  <a:pt x="745" y="259"/>
                  <a:pt x="745" y="259"/>
                </a:cubicBezTo>
                <a:cubicBezTo>
                  <a:pt x="741" y="205"/>
                  <a:pt x="741" y="205"/>
                  <a:pt x="741" y="205"/>
                </a:cubicBezTo>
                <a:cubicBezTo>
                  <a:pt x="741" y="196"/>
                  <a:pt x="741" y="196"/>
                  <a:pt x="741" y="196"/>
                </a:cubicBezTo>
                <a:cubicBezTo>
                  <a:pt x="732" y="194"/>
                  <a:pt x="732" y="194"/>
                  <a:pt x="732" y="194"/>
                </a:cubicBezTo>
                <a:cubicBezTo>
                  <a:pt x="729" y="193"/>
                  <a:pt x="729" y="193"/>
                  <a:pt x="729" y="193"/>
                </a:cubicBezTo>
                <a:cubicBezTo>
                  <a:pt x="729" y="193"/>
                  <a:pt x="729" y="193"/>
                  <a:pt x="729" y="193"/>
                </a:cubicBezTo>
                <a:cubicBezTo>
                  <a:pt x="727" y="141"/>
                  <a:pt x="727" y="141"/>
                  <a:pt x="727" y="141"/>
                </a:cubicBezTo>
                <a:cubicBezTo>
                  <a:pt x="727" y="138"/>
                  <a:pt x="731" y="136"/>
                  <a:pt x="735" y="135"/>
                </a:cubicBezTo>
                <a:cubicBezTo>
                  <a:pt x="739" y="137"/>
                  <a:pt x="743" y="140"/>
                  <a:pt x="748" y="141"/>
                </a:cubicBezTo>
                <a:cubicBezTo>
                  <a:pt x="748" y="141"/>
                  <a:pt x="748" y="141"/>
                  <a:pt x="748" y="141"/>
                </a:cubicBezTo>
                <a:cubicBezTo>
                  <a:pt x="749" y="141"/>
                  <a:pt x="749" y="141"/>
                  <a:pt x="749" y="141"/>
                </a:cubicBezTo>
                <a:cubicBezTo>
                  <a:pt x="751" y="141"/>
                  <a:pt x="752" y="141"/>
                  <a:pt x="754" y="141"/>
                </a:cubicBezTo>
                <a:cubicBezTo>
                  <a:pt x="756" y="141"/>
                  <a:pt x="758" y="141"/>
                  <a:pt x="760" y="141"/>
                </a:cubicBezTo>
                <a:cubicBezTo>
                  <a:pt x="760" y="141"/>
                  <a:pt x="760" y="141"/>
                  <a:pt x="760" y="141"/>
                </a:cubicBezTo>
                <a:cubicBezTo>
                  <a:pt x="761" y="141"/>
                  <a:pt x="761" y="141"/>
                  <a:pt x="761" y="141"/>
                </a:cubicBezTo>
                <a:cubicBezTo>
                  <a:pt x="765" y="140"/>
                  <a:pt x="770" y="137"/>
                  <a:pt x="774" y="135"/>
                </a:cubicBezTo>
                <a:moveTo>
                  <a:pt x="771" y="121"/>
                </a:moveTo>
                <a:cubicBezTo>
                  <a:pt x="768" y="125"/>
                  <a:pt x="763" y="128"/>
                  <a:pt x="758" y="129"/>
                </a:cubicBezTo>
                <a:cubicBezTo>
                  <a:pt x="756" y="129"/>
                  <a:pt x="755" y="129"/>
                  <a:pt x="754" y="129"/>
                </a:cubicBezTo>
                <a:cubicBezTo>
                  <a:pt x="753" y="129"/>
                  <a:pt x="752" y="129"/>
                  <a:pt x="751" y="129"/>
                </a:cubicBezTo>
                <a:cubicBezTo>
                  <a:pt x="745" y="128"/>
                  <a:pt x="741" y="125"/>
                  <a:pt x="737" y="121"/>
                </a:cubicBezTo>
                <a:cubicBezTo>
                  <a:pt x="727" y="124"/>
                  <a:pt x="714" y="129"/>
                  <a:pt x="715" y="142"/>
                </a:cubicBezTo>
                <a:cubicBezTo>
                  <a:pt x="717" y="193"/>
                  <a:pt x="717" y="193"/>
                  <a:pt x="717" y="193"/>
                </a:cubicBezTo>
                <a:cubicBezTo>
                  <a:pt x="717" y="199"/>
                  <a:pt x="718" y="203"/>
                  <a:pt x="724" y="204"/>
                </a:cubicBezTo>
                <a:cubicBezTo>
                  <a:pt x="729" y="206"/>
                  <a:pt x="729" y="206"/>
                  <a:pt x="729" y="206"/>
                </a:cubicBezTo>
                <a:cubicBezTo>
                  <a:pt x="733" y="267"/>
                  <a:pt x="733" y="267"/>
                  <a:pt x="733" y="267"/>
                </a:cubicBezTo>
                <a:cubicBezTo>
                  <a:pt x="734" y="269"/>
                  <a:pt x="735" y="271"/>
                  <a:pt x="738" y="271"/>
                </a:cubicBezTo>
                <a:cubicBezTo>
                  <a:pt x="771" y="271"/>
                  <a:pt x="771" y="271"/>
                  <a:pt x="771" y="271"/>
                </a:cubicBezTo>
                <a:cubicBezTo>
                  <a:pt x="773" y="271"/>
                  <a:pt x="775" y="269"/>
                  <a:pt x="775" y="267"/>
                </a:cubicBezTo>
                <a:cubicBezTo>
                  <a:pt x="779" y="206"/>
                  <a:pt x="779" y="206"/>
                  <a:pt x="779" y="206"/>
                </a:cubicBezTo>
                <a:cubicBezTo>
                  <a:pt x="785" y="204"/>
                  <a:pt x="785" y="204"/>
                  <a:pt x="785" y="204"/>
                </a:cubicBezTo>
                <a:cubicBezTo>
                  <a:pt x="790" y="203"/>
                  <a:pt x="792" y="199"/>
                  <a:pt x="792" y="193"/>
                </a:cubicBezTo>
                <a:cubicBezTo>
                  <a:pt x="794" y="142"/>
                  <a:pt x="794" y="142"/>
                  <a:pt x="794" y="142"/>
                </a:cubicBezTo>
                <a:cubicBezTo>
                  <a:pt x="794" y="129"/>
                  <a:pt x="781" y="124"/>
                  <a:pt x="771" y="121"/>
                </a:cubicBezTo>
                <a:close/>
                <a:moveTo>
                  <a:pt x="961" y="89"/>
                </a:moveTo>
                <a:cubicBezTo>
                  <a:pt x="962" y="89"/>
                  <a:pt x="968" y="89"/>
                  <a:pt x="968" y="92"/>
                </a:cubicBezTo>
                <a:cubicBezTo>
                  <a:pt x="968" y="96"/>
                  <a:pt x="967" y="105"/>
                  <a:pt x="966" y="107"/>
                </a:cubicBezTo>
                <a:cubicBezTo>
                  <a:pt x="966" y="107"/>
                  <a:pt x="964" y="109"/>
                  <a:pt x="962" y="110"/>
                </a:cubicBezTo>
                <a:cubicBezTo>
                  <a:pt x="962" y="110"/>
                  <a:pt x="961" y="110"/>
                  <a:pt x="961" y="110"/>
                </a:cubicBezTo>
                <a:cubicBezTo>
                  <a:pt x="961" y="110"/>
                  <a:pt x="961" y="110"/>
                  <a:pt x="961" y="110"/>
                </a:cubicBezTo>
                <a:cubicBezTo>
                  <a:pt x="958" y="109"/>
                  <a:pt x="956" y="108"/>
                  <a:pt x="956" y="107"/>
                </a:cubicBezTo>
                <a:cubicBezTo>
                  <a:pt x="955" y="105"/>
                  <a:pt x="954" y="96"/>
                  <a:pt x="954" y="92"/>
                </a:cubicBezTo>
                <a:cubicBezTo>
                  <a:pt x="955" y="89"/>
                  <a:pt x="960" y="89"/>
                  <a:pt x="961" y="89"/>
                </a:cubicBezTo>
                <a:moveTo>
                  <a:pt x="961" y="77"/>
                </a:moveTo>
                <a:cubicBezTo>
                  <a:pt x="952" y="77"/>
                  <a:pt x="943" y="82"/>
                  <a:pt x="942" y="91"/>
                </a:cubicBezTo>
                <a:cubicBezTo>
                  <a:pt x="942" y="96"/>
                  <a:pt x="943" y="108"/>
                  <a:pt x="945" y="113"/>
                </a:cubicBezTo>
                <a:cubicBezTo>
                  <a:pt x="948" y="116"/>
                  <a:pt x="953" y="120"/>
                  <a:pt x="958" y="122"/>
                </a:cubicBezTo>
                <a:cubicBezTo>
                  <a:pt x="959" y="122"/>
                  <a:pt x="960" y="122"/>
                  <a:pt x="961" y="122"/>
                </a:cubicBezTo>
                <a:cubicBezTo>
                  <a:pt x="962" y="122"/>
                  <a:pt x="963" y="122"/>
                  <a:pt x="964" y="122"/>
                </a:cubicBezTo>
                <a:cubicBezTo>
                  <a:pt x="970" y="120"/>
                  <a:pt x="975" y="116"/>
                  <a:pt x="977" y="113"/>
                </a:cubicBezTo>
                <a:cubicBezTo>
                  <a:pt x="979" y="108"/>
                  <a:pt x="980" y="96"/>
                  <a:pt x="980" y="91"/>
                </a:cubicBezTo>
                <a:cubicBezTo>
                  <a:pt x="979" y="82"/>
                  <a:pt x="971" y="77"/>
                  <a:pt x="961" y="77"/>
                </a:cubicBezTo>
                <a:close/>
                <a:moveTo>
                  <a:pt x="981" y="135"/>
                </a:moveTo>
                <a:cubicBezTo>
                  <a:pt x="985" y="136"/>
                  <a:pt x="989" y="138"/>
                  <a:pt x="989" y="141"/>
                </a:cubicBezTo>
                <a:cubicBezTo>
                  <a:pt x="987" y="193"/>
                  <a:pt x="987" y="193"/>
                  <a:pt x="987" y="193"/>
                </a:cubicBezTo>
                <a:cubicBezTo>
                  <a:pt x="987" y="193"/>
                  <a:pt x="987" y="193"/>
                  <a:pt x="987" y="193"/>
                </a:cubicBezTo>
                <a:cubicBezTo>
                  <a:pt x="983" y="194"/>
                  <a:pt x="983" y="194"/>
                  <a:pt x="983" y="194"/>
                </a:cubicBezTo>
                <a:cubicBezTo>
                  <a:pt x="975" y="196"/>
                  <a:pt x="975" y="196"/>
                  <a:pt x="975" y="196"/>
                </a:cubicBezTo>
                <a:cubicBezTo>
                  <a:pt x="974" y="205"/>
                  <a:pt x="974" y="205"/>
                  <a:pt x="974" y="205"/>
                </a:cubicBezTo>
                <a:cubicBezTo>
                  <a:pt x="971" y="259"/>
                  <a:pt x="971" y="259"/>
                  <a:pt x="971" y="259"/>
                </a:cubicBezTo>
                <a:cubicBezTo>
                  <a:pt x="952" y="259"/>
                  <a:pt x="952" y="259"/>
                  <a:pt x="952" y="259"/>
                </a:cubicBezTo>
                <a:cubicBezTo>
                  <a:pt x="948" y="205"/>
                  <a:pt x="948" y="205"/>
                  <a:pt x="948" y="205"/>
                </a:cubicBezTo>
                <a:cubicBezTo>
                  <a:pt x="947" y="196"/>
                  <a:pt x="947" y="196"/>
                  <a:pt x="947" y="196"/>
                </a:cubicBezTo>
                <a:cubicBezTo>
                  <a:pt x="939" y="194"/>
                  <a:pt x="939" y="194"/>
                  <a:pt x="939" y="194"/>
                </a:cubicBezTo>
                <a:cubicBezTo>
                  <a:pt x="935" y="193"/>
                  <a:pt x="935" y="193"/>
                  <a:pt x="935" y="193"/>
                </a:cubicBezTo>
                <a:cubicBezTo>
                  <a:pt x="935" y="193"/>
                  <a:pt x="935" y="193"/>
                  <a:pt x="935" y="193"/>
                </a:cubicBezTo>
                <a:cubicBezTo>
                  <a:pt x="934" y="141"/>
                  <a:pt x="934" y="141"/>
                  <a:pt x="934" y="141"/>
                </a:cubicBezTo>
                <a:cubicBezTo>
                  <a:pt x="934" y="138"/>
                  <a:pt x="938" y="136"/>
                  <a:pt x="942" y="135"/>
                </a:cubicBezTo>
                <a:cubicBezTo>
                  <a:pt x="946" y="137"/>
                  <a:pt x="950" y="140"/>
                  <a:pt x="955" y="141"/>
                </a:cubicBezTo>
                <a:cubicBezTo>
                  <a:pt x="955" y="141"/>
                  <a:pt x="955" y="141"/>
                  <a:pt x="955" y="141"/>
                </a:cubicBezTo>
                <a:cubicBezTo>
                  <a:pt x="956" y="141"/>
                  <a:pt x="956" y="141"/>
                  <a:pt x="956" y="141"/>
                </a:cubicBezTo>
                <a:cubicBezTo>
                  <a:pt x="957" y="141"/>
                  <a:pt x="959" y="141"/>
                  <a:pt x="961" y="141"/>
                </a:cubicBezTo>
                <a:cubicBezTo>
                  <a:pt x="963" y="141"/>
                  <a:pt x="965" y="141"/>
                  <a:pt x="967" y="141"/>
                </a:cubicBezTo>
                <a:cubicBezTo>
                  <a:pt x="967" y="141"/>
                  <a:pt x="967" y="141"/>
                  <a:pt x="967" y="141"/>
                </a:cubicBezTo>
                <a:cubicBezTo>
                  <a:pt x="968" y="141"/>
                  <a:pt x="968" y="141"/>
                  <a:pt x="968" y="141"/>
                </a:cubicBezTo>
                <a:cubicBezTo>
                  <a:pt x="972" y="140"/>
                  <a:pt x="977" y="137"/>
                  <a:pt x="981" y="135"/>
                </a:cubicBezTo>
                <a:moveTo>
                  <a:pt x="978" y="121"/>
                </a:moveTo>
                <a:cubicBezTo>
                  <a:pt x="975" y="125"/>
                  <a:pt x="970" y="128"/>
                  <a:pt x="965" y="129"/>
                </a:cubicBezTo>
                <a:cubicBezTo>
                  <a:pt x="963" y="129"/>
                  <a:pt x="962" y="129"/>
                  <a:pt x="961" y="129"/>
                </a:cubicBezTo>
                <a:cubicBezTo>
                  <a:pt x="960" y="129"/>
                  <a:pt x="959" y="129"/>
                  <a:pt x="958" y="129"/>
                </a:cubicBezTo>
                <a:cubicBezTo>
                  <a:pt x="952" y="128"/>
                  <a:pt x="948" y="125"/>
                  <a:pt x="944" y="121"/>
                </a:cubicBezTo>
                <a:cubicBezTo>
                  <a:pt x="934" y="124"/>
                  <a:pt x="921" y="129"/>
                  <a:pt x="922" y="142"/>
                </a:cubicBezTo>
                <a:cubicBezTo>
                  <a:pt x="923" y="193"/>
                  <a:pt x="923" y="193"/>
                  <a:pt x="923" y="193"/>
                </a:cubicBezTo>
                <a:cubicBezTo>
                  <a:pt x="924" y="199"/>
                  <a:pt x="925" y="203"/>
                  <a:pt x="931" y="204"/>
                </a:cubicBezTo>
                <a:cubicBezTo>
                  <a:pt x="936" y="206"/>
                  <a:pt x="936" y="206"/>
                  <a:pt x="936" y="206"/>
                </a:cubicBezTo>
                <a:cubicBezTo>
                  <a:pt x="940" y="267"/>
                  <a:pt x="940" y="267"/>
                  <a:pt x="940" y="267"/>
                </a:cubicBezTo>
                <a:cubicBezTo>
                  <a:pt x="941" y="269"/>
                  <a:pt x="942" y="271"/>
                  <a:pt x="945" y="271"/>
                </a:cubicBezTo>
                <a:cubicBezTo>
                  <a:pt x="978" y="271"/>
                  <a:pt x="978" y="271"/>
                  <a:pt x="978" y="271"/>
                </a:cubicBezTo>
                <a:cubicBezTo>
                  <a:pt x="980" y="271"/>
                  <a:pt x="982" y="269"/>
                  <a:pt x="982" y="267"/>
                </a:cubicBezTo>
                <a:cubicBezTo>
                  <a:pt x="986" y="206"/>
                  <a:pt x="986" y="206"/>
                  <a:pt x="986" y="206"/>
                </a:cubicBezTo>
                <a:cubicBezTo>
                  <a:pt x="992" y="204"/>
                  <a:pt x="992" y="204"/>
                  <a:pt x="992" y="204"/>
                </a:cubicBezTo>
                <a:cubicBezTo>
                  <a:pt x="997" y="203"/>
                  <a:pt x="999" y="199"/>
                  <a:pt x="999" y="193"/>
                </a:cubicBezTo>
                <a:cubicBezTo>
                  <a:pt x="1001" y="142"/>
                  <a:pt x="1001" y="142"/>
                  <a:pt x="1001" y="142"/>
                </a:cubicBezTo>
                <a:cubicBezTo>
                  <a:pt x="1001" y="129"/>
                  <a:pt x="988" y="124"/>
                  <a:pt x="978" y="121"/>
                </a:cubicBezTo>
                <a:close/>
                <a:moveTo>
                  <a:pt x="678" y="125"/>
                </a:moveTo>
                <a:cubicBezTo>
                  <a:pt x="650" y="139"/>
                  <a:pt x="650" y="139"/>
                  <a:pt x="650" y="139"/>
                </a:cubicBezTo>
                <a:cubicBezTo>
                  <a:pt x="622" y="153"/>
                  <a:pt x="622" y="153"/>
                  <a:pt x="622" y="153"/>
                </a:cubicBezTo>
                <a:cubicBezTo>
                  <a:pt x="622" y="133"/>
                  <a:pt x="622" y="133"/>
                  <a:pt x="622" y="133"/>
                </a:cubicBezTo>
                <a:cubicBezTo>
                  <a:pt x="514" y="133"/>
                  <a:pt x="514" y="133"/>
                  <a:pt x="514" y="133"/>
                </a:cubicBezTo>
                <a:cubicBezTo>
                  <a:pt x="514" y="117"/>
                  <a:pt x="514" y="117"/>
                  <a:pt x="514" y="117"/>
                </a:cubicBezTo>
                <a:cubicBezTo>
                  <a:pt x="622" y="117"/>
                  <a:pt x="622" y="117"/>
                  <a:pt x="622" y="117"/>
                </a:cubicBezTo>
                <a:cubicBezTo>
                  <a:pt x="622" y="97"/>
                  <a:pt x="622" y="97"/>
                  <a:pt x="622" y="97"/>
                </a:cubicBezTo>
                <a:cubicBezTo>
                  <a:pt x="650" y="111"/>
                  <a:pt x="650" y="111"/>
                  <a:pt x="650" y="111"/>
                </a:cubicBezTo>
                <a:lnTo>
                  <a:pt x="678" y="125"/>
                </a:lnTo>
                <a:close/>
                <a:moveTo>
                  <a:pt x="487" y="165"/>
                </a:moveTo>
                <a:cubicBezTo>
                  <a:pt x="596" y="165"/>
                  <a:pt x="596" y="165"/>
                  <a:pt x="596" y="165"/>
                </a:cubicBezTo>
                <a:cubicBezTo>
                  <a:pt x="596" y="181"/>
                  <a:pt x="596" y="181"/>
                  <a:pt x="596" y="181"/>
                </a:cubicBezTo>
                <a:cubicBezTo>
                  <a:pt x="487" y="181"/>
                  <a:pt x="487" y="181"/>
                  <a:pt x="487" y="181"/>
                </a:cubicBezTo>
                <a:cubicBezTo>
                  <a:pt x="487" y="201"/>
                  <a:pt x="487" y="201"/>
                  <a:pt x="487" y="201"/>
                </a:cubicBezTo>
                <a:cubicBezTo>
                  <a:pt x="459" y="187"/>
                  <a:pt x="459" y="187"/>
                  <a:pt x="459" y="187"/>
                </a:cubicBezTo>
                <a:cubicBezTo>
                  <a:pt x="431" y="173"/>
                  <a:pt x="431" y="173"/>
                  <a:pt x="431" y="173"/>
                </a:cubicBezTo>
                <a:cubicBezTo>
                  <a:pt x="459" y="159"/>
                  <a:pt x="459" y="159"/>
                  <a:pt x="459" y="159"/>
                </a:cubicBezTo>
                <a:cubicBezTo>
                  <a:pt x="487" y="145"/>
                  <a:pt x="487" y="145"/>
                  <a:pt x="487" y="145"/>
                </a:cubicBezTo>
                <a:lnTo>
                  <a:pt x="487"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7" rIns="91432" bIns="45717" numCol="1" anchor="t" anchorCtr="0" compatLnSpc="1">
            <a:prstTxWarp prst="textNoShape">
              <a:avLst/>
            </a:prstTxWarp>
          </a:bodyPr>
          <a:lstStyle/>
          <a:p>
            <a:endParaRPr lang="en-US">
              <a:solidFill>
                <a:srgbClr val="000000"/>
              </a:solidFill>
            </a:endParaRPr>
          </a:p>
        </p:txBody>
      </p:sp>
      <p:sp>
        <p:nvSpPr>
          <p:cNvPr id="92" name="Rectangle 91"/>
          <p:cNvSpPr/>
          <p:nvPr/>
        </p:nvSpPr>
        <p:spPr>
          <a:xfrm>
            <a:off x="4569780" y="3123025"/>
            <a:ext cx="2169072" cy="1200325"/>
          </a:xfrm>
          <a:prstGeom prst="rect">
            <a:avLst/>
          </a:prstGeom>
        </p:spPr>
        <p:txBody>
          <a:bodyPr wrap="square" lIns="91436" tIns="45718" rIns="91436" bIns="45718" anchor="ctr">
            <a:spAutoFit/>
          </a:bodyPr>
          <a:lstStyle/>
          <a:p>
            <a:pPr algn="ctr"/>
            <a:r>
              <a:rPr lang="en-US" dirty="0" err="1" smtClean="0">
                <a:solidFill>
                  <a:srgbClr val="2E479C"/>
                </a:solidFill>
              </a:rPr>
              <a:t>Reuniones</a:t>
            </a:r>
            <a:r>
              <a:rPr lang="en-US" dirty="0" smtClean="0">
                <a:solidFill>
                  <a:srgbClr val="2E479C"/>
                </a:solidFill>
              </a:rPr>
              <a:t> </a:t>
            </a:r>
            <a:r>
              <a:rPr lang="en-US" dirty="0" err="1" smtClean="0">
                <a:solidFill>
                  <a:srgbClr val="2E479C"/>
                </a:solidFill>
              </a:rPr>
              <a:t>en</a:t>
            </a:r>
            <a:r>
              <a:rPr lang="en-US" dirty="0" smtClean="0">
                <a:solidFill>
                  <a:srgbClr val="2E479C"/>
                </a:solidFill>
              </a:rPr>
              <a:t> </a:t>
            </a:r>
            <a:r>
              <a:rPr lang="en-US" dirty="0" err="1" smtClean="0">
                <a:solidFill>
                  <a:srgbClr val="2E479C"/>
                </a:solidFill>
              </a:rPr>
              <a:t>cualquier</a:t>
            </a:r>
            <a:r>
              <a:rPr lang="en-US" dirty="0" smtClean="0">
                <a:solidFill>
                  <a:srgbClr val="2E479C"/>
                </a:solidFill>
              </a:rPr>
              <a:t> </a:t>
            </a:r>
            <a:r>
              <a:rPr lang="en-US" dirty="0" err="1" smtClean="0">
                <a:solidFill>
                  <a:srgbClr val="2E479C"/>
                </a:solidFill>
              </a:rPr>
              <a:t>momento</a:t>
            </a:r>
            <a:r>
              <a:rPr lang="en-US" dirty="0" smtClean="0">
                <a:solidFill>
                  <a:srgbClr val="2E479C"/>
                </a:solidFill>
              </a:rPr>
              <a:t> con </a:t>
            </a:r>
            <a:r>
              <a:rPr lang="en-US" dirty="0" err="1" smtClean="0">
                <a:solidFill>
                  <a:srgbClr val="2E479C"/>
                </a:solidFill>
              </a:rPr>
              <a:t>cualquier</a:t>
            </a:r>
            <a:r>
              <a:rPr lang="en-US" dirty="0" smtClean="0">
                <a:solidFill>
                  <a:srgbClr val="2E479C"/>
                </a:solidFill>
              </a:rPr>
              <a:t> </a:t>
            </a:r>
            <a:r>
              <a:rPr lang="en-US" dirty="0" err="1" smtClean="0">
                <a:solidFill>
                  <a:srgbClr val="2E479C"/>
                </a:solidFill>
              </a:rPr>
              <a:t>dispositivo</a:t>
            </a:r>
            <a:endParaRPr lang="en-US" dirty="0">
              <a:solidFill>
                <a:srgbClr val="2E479C"/>
              </a:solidFill>
            </a:endParaRPr>
          </a:p>
        </p:txBody>
      </p:sp>
      <p:sp>
        <p:nvSpPr>
          <p:cNvPr id="100" name="Freeform 7"/>
          <p:cNvSpPr>
            <a:spLocks noEditPoints="1"/>
          </p:cNvSpPr>
          <p:nvPr/>
        </p:nvSpPr>
        <p:spPr bwMode="auto">
          <a:xfrm>
            <a:off x="4974224" y="1881462"/>
            <a:ext cx="1360185" cy="626949"/>
          </a:xfrm>
          <a:custGeom>
            <a:avLst/>
            <a:gdLst>
              <a:gd name="T0" fmla="*/ 35 w 920"/>
              <a:gd name="T1" fmla="*/ 125 h 422"/>
              <a:gd name="T2" fmla="*/ 41 w 920"/>
              <a:gd name="T3" fmla="*/ 140 h 422"/>
              <a:gd name="T4" fmla="*/ 67 w 920"/>
              <a:gd name="T5" fmla="*/ 213 h 422"/>
              <a:gd name="T6" fmla="*/ 27 w 920"/>
              <a:gd name="T7" fmla="*/ 225 h 422"/>
              <a:gd name="T8" fmla="*/ 34 w 920"/>
              <a:gd name="T9" fmla="*/ 159 h 422"/>
              <a:gd name="T10" fmla="*/ 61 w 920"/>
              <a:gd name="T11" fmla="*/ 153 h 422"/>
              <a:gd name="T12" fmla="*/ 2 w 920"/>
              <a:gd name="T13" fmla="*/ 214 h 422"/>
              <a:gd name="T14" fmla="*/ 66 w 920"/>
              <a:gd name="T15" fmla="*/ 226 h 422"/>
              <a:gd name="T16" fmla="*/ 885 w 920"/>
              <a:gd name="T17" fmla="*/ 125 h 422"/>
              <a:gd name="T18" fmla="*/ 879 w 920"/>
              <a:gd name="T19" fmla="*/ 95 h 422"/>
              <a:gd name="T20" fmla="*/ 898 w 920"/>
              <a:gd name="T21" fmla="*/ 109 h 422"/>
              <a:gd name="T22" fmla="*/ 893 w 920"/>
              <a:gd name="T23" fmla="*/ 216 h 422"/>
              <a:gd name="T24" fmla="*/ 853 w 920"/>
              <a:gd name="T25" fmla="*/ 214 h 422"/>
              <a:gd name="T26" fmla="*/ 879 w 920"/>
              <a:gd name="T27" fmla="*/ 160 h 422"/>
              <a:gd name="T28" fmla="*/ 879 w 920"/>
              <a:gd name="T29" fmla="*/ 148 h 422"/>
              <a:gd name="T30" fmla="*/ 858 w 920"/>
              <a:gd name="T31" fmla="*/ 288 h 422"/>
              <a:gd name="T32" fmla="*/ 919 w 920"/>
              <a:gd name="T33" fmla="*/ 161 h 422"/>
              <a:gd name="T34" fmla="*/ 657 w 920"/>
              <a:gd name="T35" fmla="*/ 56 h 422"/>
              <a:gd name="T36" fmla="*/ 655 w 920"/>
              <a:gd name="T37" fmla="*/ 68 h 422"/>
              <a:gd name="T38" fmla="*/ 686 w 920"/>
              <a:gd name="T39" fmla="*/ 88 h 422"/>
              <a:gd name="T40" fmla="*/ 648 w 920"/>
              <a:gd name="T41" fmla="*/ 208 h 422"/>
              <a:gd name="T42" fmla="*/ 638 w 920"/>
              <a:gd name="T43" fmla="*/ 81 h 422"/>
              <a:gd name="T44" fmla="*/ 665 w 920"/>
              <a:gd name="T45" fmla="*/ 87 h 422"/>
              <a:gd name="T46" fmla="*/ 618 w 920"/>
              <a:gd name="T47" fmla="*/ 89 h 422"/>
              <a:gd name="T48" fmla="*/ 679 w 920"/>
              <a:gd name="T49" fmla="*/ 216 h 422"/>
              <a:gd name="T50" fmla="*/ 269 w 920"/>
              <a:gd name="T51" fmla="*/ 38 h 422"/>
              <a:gd name="T52" fmla="*/ 262 w 920"/>
              <a:gd name="T53" fmla="*/ 35 h 422"/>
              <a:gd name="T54" fmla="*/ 278 w 920"/>
              <a:gd name="T55" fmla="*/ 59 h 422"/>
              <a:gd name="T56" fmla="*/ 284 w 920"/>
              <a:gd name="T57" fmla="*/ 142 h 422"/>
              <a:gd name="T58" fmla="*/ 239 w 920"/>
              <a:gd name="T59" fmla="*/ 142 h 422"/>
              <a:gd name="T60" fmla="*/ 256 w 920"/>
              <a:gd name="T61" fmla="*/ 88 h 422"/>
              <a:gd name="T62" fmla="*/ 265 w 920"/>
              <a:gd name="T63" fmla="*/ 76 h 422"/>
              <a:gd name="T64" fmla="*/ 236 w 920"/>
              <a:gd name="T65" fmla="*/ 154 h 422"/>
              <a:gd name="T66" fmla="*/ 300 w 920"/>
              <a:gd name="T67" fmla="*/ 142 h 422"/>
              <a:gd name="T68" fmla="*/ 465 w 920"/>
              <a:gd name="T69" fmla="*/ 34 h 422"/>
              <a:gd name="T70" fmla="*/ 449 w 920"/>
              <a:gd name="T71" fmla="*/ 36 h 422"/>
              <a:gd name="T72" fmla="*/ 485 w 920"/>
              <a:gd name="T73" fmla="*/ 58 h 422"/>
              <a:gd name="T74" fmla="*/ 475 w 920"/>
              <a:gd name="T75" fmla="*/ 186 h 422"/>
              <a:gd name="T76" fmla="*/ 436 w 920"/>
              <a:gd name="T77" fmla="*/ 65 h 422"/>
              <a:gd name="T78" fmla="*/ 471 w 920"/>
              <a:gd name="T79" fmla="*/ 65 h 422"/>
              <a:gd name="T80" fmla="*/ 448 w 920"/>
              <a:gd name="T81" fmla="*/ 45 h 422"/>
              <a:gd name="T82" fmla="*/ 482 w 920"/>
              <a:gd name="T83" fmla="*/ 198 h 422"/>
              <a:gd name="T84" fmla="*/ 879 w 920"/>
              <a:gd name="T85" fmla="*/ 310 h 422"/>
              <a:gd name="T86" fmla="*/ 689 w 920"/>
              <a:gd name="T87" fmla="*/ 265 h 422"/>
              <a:gd name="T88" fmla="*/ 473 w 920"/>
              <a:gd name="T89" fmla="*/ 280 h 422"/>
              <a:gd name="T90" fmla="*/ 457 w 920"/>
              <a:gd name="T91" fmla="*/ 331 h 422"/>
              <a:gd name="T92" fmla="*/ 262 w 920"/>
              <a:gd name="T93" fmla="*/ 234 h 422"/>
              <a:gd name="T94" fmla="*/ 419 w 920"/>
              <a:gd name="T95" fmla="*/ 376 h 422"/>
              <a:gd name="T96" fmla="*/ 41 w 920"/>
              <a:gd name="T97" fmla="*/ 374 h 422"/>
              <a:gd name="T98" fmla="*/ 911 w 920"/>
              <a:gd name="T99" fmla="*/ 342 h 422"/>
              <a:gd name="T100" fmla="*/ 631 w 920"/>
              <a:gd name="T101" fmla="*/ 281 h 422"/>
              <a:gd name="T102" fmla="*/ 243 w 920"/>
              <a:gd name="T103" fmla="*/ 265 h 422"/>
              <a:gd name="T104" fmla="*/ 41 w 920"/>
              <a:gd name="T105" fmla="*/ 362 h 422"/>
              <a:gd name="T106" fmla="*/ 71 w 920"/>
              <a:gd name="T107" fmla="*/ 350 h 422"/>
              <a:gd name="T108" fmla="*/ 73 w 920"/>
              <a:gd name="T109" fmla="*/ 342 h 422"/>
              <a:gd name="T110" fmla="*/ 506 w 920"/>
              <a:gd name="T111" fmla="*/ 357 h 422"/>
              <a:gd name="T112" fmla="*/ 465 w 920"/>
              <a:gd name="T113" fmla="*/ 270 h 422"/>
              <a:gd name="T114" fmla="*/ 461 w 920"/>
              <a:gd name="T115" fmla="*/ 281 h 422"/>
              <a:gd name="T116" fmla="*/ 421 w 920"/>
              <a:gd name="T117" fmla="*/ 388 h 422"/>
              <a:gd name="T118" fmla="*/ 465 w 920"/>
              <a:gd name="T119" fmla="*/ 342 h 422"/>
              <a:gd name="T120" fmla="*/ 509 w 920"/>
              <a:gd name="T121" fmla="*/ 386 h 422"/>
              <a:gd name="T122" fmla="*/ 848 w 920"/>
              <a:gd name="T123" fmla="*/ 345 h 422"/>
              <a:gd name="T124" fmla="*/ 848 w 920"/>
              <a:gd name="T125" fmla="*/ 348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0" h="422">
                <a:moveTo>
                  <a:pt x="41" y="107"/>
                </a:moveTo>
                <a:cubicBezTo>
                  <a:pt x="42" y="107"/>
                  <a:pt x="48" y="107"/>
                  <a:pt x="48" y="110"/>
                </a:cubicBezTo>
                <a:cubicBezTo>
                  <a:pt x="48" y="114"/>
                  <a:pt x="47" y="123"/>
                  <a:pt x="46" y="125"/>
                </a:cubicBezTo>
                <a:cubicBezTo>
                  <a:pt x="46" y="126"/>
                  <a:pt x="44" y="128"/>
                  <a:pt x="42" y="128"/>
                </a:cubicBezTo>
                <a:cubicBezTo>
                  <a:pt x="41" y="128"/>
                  <a:pt x="41" y="128"/>
                  <a:pt x="41" y="128"/>
                </a:cubicBezTo>
                <a:cubicBezTo>
                  <a:pt x="41" y="128"/>
                  <a:pt x="40" y="128"/>
                  <a:pt x="40" y="128"/>
                </a:cubicBezTo>
                <a:cubicBezTo>
                  <a:pt x="38" y="128"/>
                  <a:pt x="36" y="126"/>
                  <a:pt x="35" y="125"/>
                </a:cubicBezTo>
                <a:cubicBezTo>
                  <a:pt x="34" y="123"/>
                  <a:pt x="33" y="114"/>
                  <a:pt x="34" y="110"/>
                </a:cubicBezTo>
                <a:cubicBezTo>
                  <a:pt x="34" y="107"/>
                  <a:pt x="40" y="107"/>
                  <a:pt x="41" y="107"/>
                </a:cubicBezTo>
                <a:moveTo>
                  <a:pt x="41" y="95"/>
                </a:moveTo>
                <a:cubicBezTo>
                  <a:pt x="31" y="95"/>
                  <a:pt x="23" y="100"/>
                  <a:pt x="22" y="109"/>
                </a:cubicBezTo>
                <a:cubicBezTo>
                  <a:pt x="21" y="114"/>
                  <a:pt x="22" y="126"/>
                  <a:pt x="25" y="131"/>
                </a:cubicBezTo>
                <a:cubicBezTo>
                  <a:pt x="27" y="135"/>
                  <a:pt x="32" y="139"/>
                  <a:pt x="38" y="140"/>
                </a:cubicBezTo>
                <a:cubicBezTo>
                  <a:pt x="39" y="140"/>
                  <a:pt x="40" y="140"/>
                  <a:pt x="41" y="140"/>
                </a:cubicBezTo>
                <a:cubicBezTo>
                  <a:pt x="42" y="140"/>
                  <a:pt x="43" y="140"/>
                  <a:pt x="44" y="140"/>
                </a:cubicBezTo>
                <a:cubicBezTo>
                  <a:pt x="50" y="139"/>
                  <a:pt x="55" y="135"/>
                  <a:pt x="57" y="131"/>
                </a:cubicBezTo>
                <a:cubicBezTo>
                  <a:pt x="59" y="126"/>
                  <a:pt x="61" y="114"/>
                  <a:pt x="60" y="109"/>
                </a:cubicBezTo>
                <a:cubicBezTo>
                  <a:pt x="59" y="100"/>
                  <a:pt x="51" y="95"/>
                  <a:pt x="41" y="95"/>
                </a:cubicBezTo>
                <a:close/>
                <a:moveTo>
                  <a:pt x="61" y="153"/>
                </a:moveTo>
                <a:cubicBezTo>
                  <a:pt x="65" y="155"/>
                  <a:pt x="69" y="157"/>
                  <a:pt x="69" y="160"/>
                </a:cubicBezTo>
                <a:cubicBezTo>
                  <a:pt x="67" y="213"/>
                  <a:pt x="67" y="213"/>
                  <a:pt x="67" y="213"/>
                </a:cubicBezTo>
                <a:cubicBezTo>
                  <a:pt x="67" y="213"/>
                  <a:pt x="67" y="213"/>
                  <a:pt x="67" y="214"/>
                </a:cubicBezTo>
                <a:cubicBezTo>
                  <a:pt x="64" y="214"/>
                  <a:pt x="64" y="214"/>
                  <a:pt x="64" y="214"/>
                </a:cubicBezTo>
                <a:cubicBezTo>
                  <a:pt x="55" y="216"/>
                  <a:pt x="55" y="216"/>
                  <a:pt x="55" y="216"/>
                </a:cubicBezTo>
                <a:cubicBezTo>
                  <a:pt x="54" y="225"/>
                  <a:pt x="54" y="225"/>
                  <a:pt x="54" y="225"/>
                </a:cubicBezTo>
                <a:cubicBezTo>
                  <a:pt x="51" y="280"/>
                  <a:pt x="51" y="280"/>
                  <a:pt x="51" y="280"/>
                </a:cubicBezTo>
                <a:cubicBezTo>
                  <a:pt x="31" y="280"/>
                  <a:pt x="31" y="280"/>
                  <a:pt x="31" y="280"/>
                </a:cubicBezTo>
                <a:cubicBezTo>
                  <a:pt x="27" y="225"/>
                  <a:pt x="27" y="225"/>
                  <a:pt x="27" y="225"/>
                </a:cubicBezTo>
                <a:cubicBezTo>
                  <a:pt x="27" y="216"/>
                  <a:pt x="27" y="216"/>
                  <a:pt x="27" y="216"/>
                </a:cubicBezTo>
                <a:cubicBezTo>
                  <a:pt x="18" y="214"/>
                  <a:pt x="18" y="214"/>
                  <a:pt x="18" y="214"/>
                </a:cubicBezTo>
                <a:cubicBezTo>
                  <a:pt x="14" y="214"/>
                  <a:pt x="14" y="214"/>
                  <a:pt x="14" y="214"/>
                </a:cubicBezTo>
                <a:cubicBezTo>
                  <a:pt x="14" y="213"/>
                  <a:pt x="14" y="213"/>
                  <a:pt x="14" y="213"/>
                </a:cubicBezTo>
                <a:cubicBezTo>
                  <a:pt x="13" y="160"/>
                  <a:pt x="13" y="160"/>
                  <a:pt x="13" y="160"/>
                </a:cubicBezTo>
                <a:cubicBezTo>
                  <a:pt x="12" y="157"/>
                  <a:pt x="17" y="155"/>
                  <a:pt x="21" y="153"/>
                </a:cubicBezTo>
                <a:cubicBezTo>
                  <a:pt x="25" y="156"/>
                  <a:pt x="30" y="158"/>
                  <a:pt x="34" y="159"/>
                </a:cubicBezTo>
                <a:cubicBezTo>
                  <a:pt x="35" y="160"/>
                  <a:pt x="35" y="160"/>
                  <a:pt x="35" y="160"/>
                </a:cubicBezTo>
                <a:cubicBezTo>
                  <a:pt x="35" y="160"/>
                  <a:pt x="35" y="160"/>
                  <a:pt x="35" y="160"/>
                </a:cubicBezTo>
                <a:cubicBezTo>
                  <a:pt x="37" y="160"/>
                  <a:pt x="39" y="160"/>
                  <a:pt x="41" y="160"/>
                </a:cubicBezTo>
                <a:cubicBezTo>
                  <a:pt x="43" y="160"/>
                  <a:pt x="45" y="160"/>
                  <a:pt x="46" y="160"/>
                </a:cubicBezTo>
                <a:cubicBezTo>
                  <a:pt x="47" y="160"/>
                  <a:pt x="47" y="160"/>
                  <a:pt x="47" y="160"/>
                </a:cubicBezTo>
                <a:cubicBezTo>
                  <a:pt x="47" y="159"/>
                  <a:pt x="47" y="159"/>
                  <a:pt x="47" y="159"/>
                </a:cubicBezTo>
                <a:cubicBezTo>
                  <a:pt x="52" y="158"/>
                  <a:pt x="57" y="156"/>
                  <a:pt x="61" y="153"/>
                </a:cubicBezTo>
                <a:moveTo>
                  <a:pt x="58" y="140"/>
                </a:moveTo>
                <a:cubicBezTo>
                  <a:pt x="55" y="143"/>
                  <a:pt x="50" y="146"/>
                  <a:pt x="45" y="148"/>
                </a:cubicBezTo>
                <a:cubicBezTo>
                  <a:pt x="43" y="148"/>
                  <a:pt x="42" y="148"/>
                  <a:pt x="41" y="148"/>
                </a:cubicBezTo>
                <a:cubicBezTo>
                  <a:pt x="40" y="148"/>
                  <a:pt x="39" y="148"/>
                  <a:pt x="37" y="148"/>
                </a:cubicBezTo>
                <a:cubicBezTo>
                  <a:pt x="32" y="146"/>
                  <a:pt x="27" y="143"/>
                  <a:pt x="24" y="140"/>
                </a:cubicBezTo>
                <a:cubicBezTo>
                  <a:pt x="13" y="143"/>
                  <a:pt x="0" y="148"/>
                  <a:pt x="1" y="161"/>
                </a:cubicBezTo>
                <a:cubicBezTo>
                  <a:pt x="2" y="214"/>
                  <a:pt x="2" y="214"/>
                  <a:pt x="2" y="214"/>
                </a:cubicBezTo>
                <a:cubicBezTo>
                  <a:pt x="3" y="220"/>
                  <a:pt x="4" y="223"/>
                  <a:pt x="10" y="225"/>
                </a:cubicBezTo>
                <a:cubicBezTo>
                  <a:pt x="15" y="226"/>
                  <a:pt x="15" y="226"/>
                  <a:pt x="15" y="226"/>
                </a:cubicBezTo>
                <a:cubicBezTo>
                  <a:pt x="20" y="288"/>
                  <a:pt x="20" y="288"/>
                  <a:pt x="20" y="288"/>
                </a:cubicBezTo>
                <a:cubicBezTo>
                  <a:pt x="20" y="291"/>
                  <a:pt x="22" y="292"/>
                  <a:pt x="24" y="292"/>
                </a:cubicBezTo>
                <a:cubicBezTo>
                  <a:pt x="58" y="292"/>
                  <a:pt x="58" y="292"/>
                  <a:pt x="58" y="292"/>
                </a:cubicBezTo>
                <a:cubicBezTo>
                  <a:pt x="60" y="292"/>
                  <a:pt x="62" y="291"/>
                  <a:pt x="62" y="288"/>
                </a:cubicBezTo>
                <a:cubicBezTo>
                  <a:pt x="66" y="226"/>
                  <a:pt x="66" y="226"/>
                  <a:pt x="66" y="226"/>
                </a:cubicBezTo>
                <a:cubicBezTo>
                  <a:pt x="72" y="225"/>
                  <a:pt x="72" y="225"/>
                  <a:pt x="72" y="225"/>
                </a:cubicBezTo>
                <a:cubicBezTo>
                  <a:pt x="77" y="223"/>
                  <a:pt x="79" y="220"/>
                  <a:pt x="79" y="214"/>
                </a:cubicBezTo>
                <a:cubicBezTo>
                  <a:pt x="81" y="161"/>
                  <a:pt x="81" y="161"/>
                  <a:pt x="81" y="161"/>
                </a:cubicBezTo>
                <a:cubicBezTo>
                  <a:pt x="82" y="148"/>
                  <a:pt x="69" y="143"/>
                  <a:pt x="58" y="140"/>
                </a:cubicBezTo>
                <a:close/>
                <a:moveTo>
                  <a:pt x="879" y="107"/>
                </a:moveTo>
                <a:cubicBezTo>
                  <a:pt x="881" y="107"/>
                  <a:pt x="886" y="107"/>
                  <a:pt x="886" y="110"/>
                </a:cubicBezTo>
                <a:cubicBezTo>
                  <a:pt x="887" y="114"/>
                  <a:pt x="886" y="123"/>
                  <a:pt x="885" y="125"/>
                </a:cubicBezTo>
                <a:cubicBezTo>
                  <a:pt x="884" y="126"/>
                  <a:pt x="882" y="128"/>
                  <a:pt x="880" y="128"/>
                </a:cubicBezTo>
                <a:cubicBezTo>
                  <a:pt x="880" y="128"/>
                  <a:pt x="879" y="128"/>
                  <a:pt x="879" y="128"/>
                </a:cubicBezTo>
                <a:cubicBezTo>
                  <a:pt x="879" y="128"/>
                  <a:pt x="879" y="128"/>
                  <a:pt x="878" y="128"/>
                </a:cubicBezTo>
                <a:cubicBezTo>
                  <a:pt x="876" y="128"/>
                  <a:pt x="874" y="126"/>
                  <a:pt x="874" y="125"/>
                </a:cubicBezTo>
                <a:cubicBezTo>
                  <a:pt x="873" y="123"/>
                  <a:pt x="871" y="114"/>
                  <a:pt x="872" y="110"/>
                </a:cubicBezTo>
                <a:cubicBezTo>
                  <a:pt x="872" y="107"/>
                  <a:pt x="878" y="107"/>
                  <a:pt x="879" y="107"/>
                </a:cubicBezTo>
                <a:moveTo>
                  <a:pt x="879" y="95"/>
                </a:moveTo>
                <a:cubicBezTo>
                  <a:pt x="869" y="95"/>
                  <a:pt x="861" y="100"/>
                  <a:pt x="860" y="109"/>
                </a:cubicBezTo>
                <a:cubicBezTo>
                  <a:pt x="859" y="114"/>
                  <a:pt x="861" y="126"/>
                  <a:pt x="863" y="131"/>
                </a:cubicBezTo>
                <a:cubicBezTo>
                  <a:pt x="865" y="135"/>
                  <a:pt x="870" y="139"/>
                  <a:pt x="876" y="140"/>
                </a:cubicBezTo>
                <a:cubicBezTo>
                  <a:pt x="877" y="140"/>
                  <a:pt x="878" y="140"/>
                  <a:pt x="879" y="140"/>
                </a:cubicBezTo>
                <a:cubicBezTo>
                  <a:pt x="880" y="140"/>
                  <a:pt x="881" y="140"/>
                  <a:pt x="882" y="140"/>
                </a:cubicBezTo>
                <a:cubicBezTo>
                  <a:pt x="888" y="139"/>
                  <a:pt x="893" y="135"/>
                  <a:pt x="895" y="131"/>
                </a:cubicBezTo>
                <a:cubicBezTo>
                  <a:pt x="898" y="126"/>
                  <a:pt x="899" y="114"/>
                  <a:pt x="898" y="109"/>
                </a:cubicBezTo>
                <a:cubicBezTo>
                  <a:pt x="897" y="100"/>
                  <a:pt x="889" y="95"/>
                  <a:pt x="879" y="95"/>
                </a:cubicBezTo>
                <a:close/>
                <a:moveTo>
                  <a:pt x="899" y="153"/>
                </a:moveTo>
                <a:cubicBezTo>
                  <a:pt x="903" y="155"/>
                  <a:pt x="907" y="157"/>
                  <a:pt x="907" y="160"/>
                </a:cubicBezTo>
                <a:cubicBezTo>
                  <a:pt x="906" y="213"/>
                  <a:pt x="906" y="213"/>
                  <a:pt x="906" y="213"/>
                </a:cubicBezTo>
                <a:cubicBezTo>
                  <a:pt x="906" y="213"/>
                  <a:pt x="906" y="213"/>
                  <a:pt x="906" y="214"/>
                </a:cubicBezTo>
                <a:cubicBezTo>
                  <a:pt x="902" y="214"/>
                  <a:pt x="902" y="214"/>
                  <a:pt x="902" y="214"/>
                </a:cubicBezTo>
                <a:cubicBezTo>
                  <a:pt x="893" y="216"/>
                  <a:pt x="893" y="216"/>
                  <a:pt x="893" y="216"/>
                </a:cubicBezTo>
                <a:cubicBezTo>
                  <a:pt x="893" y="225"/>
                  <a:pt x="893" y="225"/>
                  <a:pt x="893" y="225"/>
                </a:cubicBezTo>
                <a:cubicBezTo>
                  <a:pt x="889" y="280"/>
                  <a:pt x="889" y="280"/>
                  <a:pt x="889" y="280"/>
                </a:cubicBezTo>
                <a:cubicBezTo>
                  <a:pt x="869" y="280"/>
                  <a:pt x="869" y="280"/>
                  <a:pt x="869" y="280"/>
                </a:cubicBezTo>
                <a:cubicBezTo>
                  <a:pt x="866" y="225"/>
                  <a:pt x="866" y="225"/>
                  <a:pt x="866" y="225"/>
                </a:cubicBezTo>
                <a:cubicBezTo>
                  <a:pt x="865" y="216"/>
                  <a:pt x="865" y="216"/>
                  <a:pt x="865" y="216"/>
                </a:cubicBezTo>
                <a:cubicBezTo>
                  <a:pt x="856" y="214"/>
                  <a:pt x="856" y="214"/>
                  <a:pt x="856" y="214"/>
                </a:cubicBezTo>
                <a:cubicBezTo>
                  <a:pt x="853" y="214"/>
                  <a:pt x="853" y="214"/>
                  <a:pt x="853" y="214"/>
                </a:cubicBezTo>
                <a:cubicBezTo>
                  <a:pt x="853" y="213"/>
                  <a:pt x="853" y="213"/>
                  <a:pt x="853" y="213"/>
                </a:cubicBezTo>
                <a:cubicBezTo>
                  <a:pt x="851" y="160"/>
                  <a:pt x="851" y="160"/>
                  <a:pt x="851" y="160"/>
                </a:cubicBezTo>
                <a:cubicBezTo>
                  <a:pt x="851" y="157"/>
                  <a:pt x="855" y="155"/>
                  <a:pt x="859" y="153"/>
                </a:cubicBezTo>
                <a:cubicBezTo>
                  <a:pt x="863" y="156"/>
                  <a:pt x="868" y="158"/>
                  <a:pt x="873" y="159"/>
                </a:cubicBezTo>
                <a:cubicBezTo>
                  <a:pt x="873" y="160"/>
                  <a:pt x="873" y="160"/>
                  <a:pt x="873" y="160"/>
                </a:cubicBezTo>
                <a:cubicBezTo>
                  <a:pt x="874" y="160"/>
                  <a:pt x="874" y="160"/>
                  <a:pt x="874" y="160"/>
                </a:cubicBezTo>
                <a:cubicBezTo>
                  <a:pt x="875" y="160"/>
                  <a:pt x="877" y="160"/>
                  <a:pt x="879" y="160"/>
                </a:cubicBezTo>
                <a:cubicBezTo>
                  <a:pt x="881" y="160"/>
                  <a:pt x="883" y="160"/>
                  <a:pt x="885" y="160"/>
                </a:cubicBezTo>
                <a:cubicBezTo>
                  <a:pt x="885" y="160"/>
                  <a:pt x="885" y="160"/>
                  <a:pt x="885" y="160"/>
                </a:cubicBezTo>
                <a:cubicBezTo>
                  <a:pt x="886" y="159"/>
                  <a:pt x="886" y="159"/>
                  <a:pt x="886" y="159"/>
                </a:cubicBezTo>
                <a:cubicBezTo>
                  <a:pt x="890" y="158"/>
                  <a:pt x="895" y="156"/>
                  <a:pt x="899" y="153"/>
                </a:cubicBezTo>
                <a:moveTo>
                  <a:pt x="896" y="140"/>
                </a:moveTo>
                <a:cubicBezTo>
                  <a:pt x="893" y="143"/>
                  <a:pt x="888" y="146"/>
                  <a:pt x="883" y="148"/>
                </a:cubicBezTo>
                <a:cubicBezTo>
                  <a:pt x="881" y="148"/>
                  <a:pt x="880" y="148"/>
                  <a:pt x="879" y="148"/>
                </a:cubicBezTo>
                <a:cubicBezTo>
                  <a:pt x="878" y="148"/>
                  <a:pt x="877" y="148"/>
                  <a:pt x="875" y="148"/>
                </a:cubicBezTo>
                <a:cubicBezTo>
                  <a:pt x="870" y="146"/>
                  <a:pt x="865" y="143"/>
                  <a:pt x="862" y="140"/>
                </a:cubicBezTo>
                <a:cubicBezTo>
                  <a:pt x="851" y="143"/>
                  <a:pt x="838" y="148"/>
                  <a:pt x="839" y="161"/>
                </a:cubicBezTo>
                <a:cubicBezTo>
                  <a:pt x="841" y="214"/>
                  <a:pt x="841" y="214"/>
                  <a:pt x="841" y="214"/>
                </a:cubicBezTo>
                <a:cubicBezTo>
                  <a:pt x="841" y="220"/>
                  <a:pt x="843" y="223"/>
                  <a:pt x="848" y="225"/>
                </a:cubicBezTo>
                <a:cubicBezTo>
                  <a:pt x="854" y="226"/>
                  <a:pt x="854" y="226"/>
                  <a:pt x="854" y="226"/>
                </a:cubicBezTo>
                <a:cubicBezTo>
                  <a:pt x="858" y="288"/>
                  <a:pt x="858" y="288"/>
                  <a:pt x="858" y="288"/>
                </a:cubicBezTo>
                <a:cubicBezTo>
                  <a:pt x="858" y="291"/>
                  <a:pt x="860" y="292"/>
                  <a:pt x="862" y="292"/>
                </a:cubicBezTo>
                <a:cubicBezTo>
                  <a:pt x="896" y="292"/>
                  <a:pt x="896" y="292"/>
                  <a:pt x="896" y="292"/>
                </a:cubicBezTo>
                <a:cubicBezTo>
                  <a:pt x="898" y="292"/>
                  <a:pt x="900" y="291"/>
                  <a:pt x="900" y="288"/>
                </a:cubicBezTo>
                <a:cubicBezTo>
                  <a:pt x="905" y="226"/>
                  <a:pt x="905" y="226"/>
                  <a:pt x="905" y="226"/>
                </a:cubicBezTo>
                <a:cubicBezTo>
                  <a:pt x="910" y="225"/>
                  <a:pt x="910" y="225"/>
                  <a:pt x="910" y="225"/>
                </a:cubicBezTo>
                <a:cubicBezTo>
                  <a:pt x="916" y="223"/>
                  <a:pt x="917" y="220"/>
                  <a:pt x="918" y="214"/>
                </a:cubicBezTo>
                <a:cubicBezTo>
                  <a:pt x="919" y="161"/>
                  <a:pt x="919" y="161"/>
                  <a:pt x="919" y="161"/>
                </a:cubicBezTo>
                <a:cubicBezTo>
                  <a:pt x="920" y="148"/>
                  <a:pt x="907" y="143"/>
                  <a:pt x="896" y="140"/>
                </a:cubicBezTo>
                <a:close/>
                <a:moveTo>
                  <a:pt x="658" y="35"/>
                </a:moveTo>
                <a:cubicBezTo>
                  <a:pt x="660" y="35"/>
                  <a:pt x="665" y="35"/>
                  <a:pt x="665" y="38"/>
                </a:cubicBezTo>
                <a:cubicBezTo>
                  <a:pt x="666" y="42"/>
                  <a:pt x="665" y="51"/>
                  <a:pt x="664" y="53"/>
                </a:cubicBezTo>
                <a:cubicBezTo>
                  <a:pt x="663" y="54"/>
                  <a:pt x="661" y="56"/>
                  <a:pt x="659" y="56"/>
                </a:cubicBezTo>
                <a:cubicBezTo>
                  <a:pt x="659" y="56"/>
                  <a:pt x="658" y="56"/>
                  <a:pt x="658" y="56"/>
                </a:cubicBezTo>
                <a:cubicBezTo>
                  <a:pt x="658" y="56"/>
                  <a:pt x="658" y="56"/>
                  <a:pt x="657" y="56"/>
                </a:cubicBezTo>
                <a:cubicBezTo>
                  <a:pt x="655" y="56"/>
                  <a:pt x="653" y="54"/>
                  <a:pt x="653" y="53"/>
                </a:cubicBezTo>
                <a:cubicBezTo>
                  <a:pt x="652" y="51"/>
                  <a:pt x="651" y="42"/>
                  <a:pt x="651" y="38"/>
                </a:cubicBezTo>
                <a:cubicBezTo>
                  <a:pt x="651" y="35"/>
                  <a:pt x="657" y="35"/>
                  <a:pt x="658" y="35"/>
                </a:cubicBezTo>
                <a:moveTo>
                  <a:pt x="658" y="23"/>
                </a:moveTo>
                <a:cubicBezTo>
                  <a:pt x="649" y="23"/>
                  <a:pt x="640" y="28"/>
                  <a:pt x="639" y="37"/>
                </a:cubicBezTo>
                <a:cubicBezTo>
                  <a:pt x="639" y="42"/>
                  <a:pt x="640" y="54"/>
                  <a:pt x="642" y="59"/>
                </a:cubicBezTo>
                <a:cubicBezTo>
                  <a:pt x="644" y="63"/>
                  <a:pt x="649" y="67"/>
                  <a:pt x="655" y="68"/>
                </a:cubicBezTo>
                <a:cubicBezTo>
                  <a:pt x="656" y="68"/>
                  <a:pt x="657" y="68"/>
                  <a:pt x="658" y="68"/>
                </a:cubicBezTo>
                <a:cubicBezTo>
                  <a:pt x="659" y="68"/>
                  <a:pt x="660" y="68"/>
                  <a:pt x="661" y="68"/>
                </a:cubicBezTo>
                <a:cubicBezTo>
                  <a:pt x="667" y="67"/>
                  <a:pt x="672" y="63"/>
                  <a:pt x="674" y="59"/>
                </a:cubicBezTo>
                <a:cubicBezTo>
                  <a:pt x="677" y="54"/>
                  <a:pt x="678" y="42"/>
                  <a:pt x="677" y="37"/>
                </a:cubicBezTo>
                <a:cubicBezTo>
                  <a:pt x="677" y="28"/>
                  <a:pt x="668" y="23"/>
                  <a:pt x="658" y="23"/>
                </a:cubicBezTo>
                <a:close/>
                <a:moveTo>
                  <a:pt x="678" y="81"/>
                </a:moveTo>
                <a:cubicBezTo>
                  <a:pt x="682" y="83"/>
                  <a:pt x="687" y="85"/>
                  <a:pt x="686" y="88"/>
                </a:cubicBezTo>
                <a:cubicBezTo>
                  <a:pt x="685" y="141"/>
                  <a:pt x="685" y="141"/>
                  <a:pt x="685" y="141"/>
                </a:cubicBezTo>
                <a:cubicBezTo>
                  <a:pt x="685" y="141"/>
                  <a:pt x="685" y="141"/>
                  <a:pt x="685" y="142"/>
                </a:cubicBezTo>
                <a:cubicBezTo>
                  <a:pt x="681" y="142"/>
                  <a:pt x="681" y="142"/>
                  <a:pt x="681" y="142"/>
                </a:cubicBezTo>
                <a:cubicBezTo>
                  <a:pt x="672" y="144"/>
                  <a:pt x="672" y="144"/>
                  <a:pt x="672" y="144"/>
                </a:cubicBezTo>
                <a:cubicBezTo>
                  <a:pt x="672" y="153"/>
                  <a:pt x="672" y="153"/>
                  <a:pt x="672" y="153"/>
                </a:cubicBezTo>
                <a:cubicBezTo>
                  <a:pt x="668" y="208"/>
                  <a:pt x="668" y="208"/>
                  <a:pt x="668" y="208"/>
                </a:cubicBezTo>
                <a:cubicBezTo>
                  <a:pt x="648" y="208"/>
                  <a:pt x="648" y="208"/>
                  <a:pt x="648" y="208"/>
                </a:cubicBezTo>
                <a:cubicBezTo>
                  <a:pt x="645" y="153"/>
                  <a:pt x="645" y="153"/>
                  <a:pt x="645" y="153"/>
                </a:cubicBezTo>
                <a:cubicBezTo>
                  <a:pt x="644" y="144"/>
                  <a:pt x="644" y="144"/>
                  <a:pt x="644" y="144"/>
                </a:cubicBezTo>
                <a:cubicBezTo>
                  <a:pt x="635" y="142"/>
                  <a:pt x="635" y="142"/>
                  <a:pt x="635" y="142"/>
                </a:cubicBezTo>
                <a:cubicBezTo>
                  <a:pt x="632" y="142"/>
                  <a:pt x="632" y="142"/>
                  <a:pt x="632" y="142"/>
                </a:cubicBezTo>
                <a:cubicBezTo>
                  <a:pt x="632" y="141"/>
                  <a:pt x="632" y="141"/>
                  <a:pt x="632" y="141"/>
                </a:cubicBezTo>
                <a:cubicBezTo>
                  <a:pt x="630" y="88"/>
                  <a:pt x="630" y="88"/>
                  <a:pt x="630" y="88"/>
                </a:cubicBezTo>
                <a:cubicBezTo>
                  <a:pt x="630" y="85"/>
                  <a:pt x="634" y="83"/>
                  <a:pt x="638" y="81"/>
                </a:cubicBezTo>
                <a:cubicBezTo>
                  <a:pt x="642" y="84"/>
                  <a:pt x="647" y="86"/>
                  <a:pt x="652" y="87"/>
                </a:cubicBezTo>
                <a:cubicBezTo>
                  <a:pt x="652" y="88"/>
                  <a:pt x="652" y="88"/>
                  <a:pt x="652" y="88"/>
                </a:cubicBezTo>
                <a:cubicBezTo>
                  <a:pt x="653" y="88"/>
                  <a:pt x="653" y="88"/>
                  <a:pt x="653" y="88"/>
                </a:cubicBezTo>
                <a:cubicBezTo>
                  <a:pt x="654" y="88"/>
                  <a:pt x="656" y="88"/>
                  <a:pt x="658" y="88"/>
                </a:cubicBezTo>
                <a:cubicBezTo>
                  <a:pt x="660" y="88"/>
                  <a:pt x="662" y="88"/>
                  <a:pt x="664" y="88"/>
                </a:cubicBezTo>
                <a:cubicBezTo>
                  <a:pt x="664" y="88"/>
                  <a:pt x="664" y="88"/>
                  <a:pt x="664" y="88"/>
                </a:cubicBezTo>
                <a:cubicBezTo>
                  <a:pt x="665" y="87"/>
                  <a:pt x="665" y="87"/>
                  <a:pt x="665" y="87"/>
                </a:cubicBezTo>
                <a:cubicBezTo>
                  <a:pt x="669" y="86"/>
                  <a:pt x="674" y="84"/>
                  <a:pt x="678" y="81"/>
                </a:cubicBezTo>
                <a:moveTo>
                  <a:pt x="675" y="68"/>
                </a:moveTo>
                <a:cubicBezTo>
                  <a:pt x="672" y="71"/>
                  <a:pt x="667" y="74"/>
                  <a:pt x="662" y="76"/>
                </a:cubicBezTo>
                <a:cubicBezTo>
                  <a:pt x="660" y="76"/>
                  <a:pt x="659" y="76"/>
                  <a:pt x="658" y="76"/>
                </a:cubicBezTo>
                <a:cubicBezTo>
                  <a:pt x="657" y="76"/>
                  <a:pt x="656" y="76"/>
                  <a:pt x="654" y="76"/>
                </a:cubicBezTo>
                <a:cubicBezTo>
                  <a:pt x="649" y="74"/>
                  <a:pt x="644" y="71"/>
                  <a:pt x="641" y="68"/>
                </a:cubicBezTo>
                <a:cubicBezTo>
                  <a:pt x="630" y="71"/>
                  <a:pt x="618" y="76"/>
                  <a:pt x="618" y="89"/>
                </a:cubicBezTo>
                <a:cubicBezTo>
                  <a:pt x="620" y="142"/>
                  <a:pt x="620" y="142"/>
                  <a:pt x="620" y="142"/>
                </a:cubicBezTo>
                <a:cubicBezTo>
                  <a:pt x="620" y="148"/>
                  <a:pt x="622" y="151"/>
                  <a:pt x="627" y="153"/>
                </a:cubicBezTo>
                <a:cubicBezTo>
                  <a:pt x="633" y="154"/>
                  <a:pt x="633" y="154"/>
                  <a:pt x="633" y="154"/>
                </a:cubicBezTo>
                <a:cubicBezTo>
                  <a:pt x="637" y="216"/>
                  <a:pt x="637" y="216"/>
                  <a:pt x="637" y="216"/>
                </a:cubicBezTo>
                <a:cubicBezTo>
                  <a:pt x="637" y="219"/>
                  <a:pt x="639" y="220"/>
                  <a:pt x="641" y="220"/>
                </a:cubicBezTo>
                <a:cubicBezTo>
                  <a:pt x="675" y="220"/>
                  <a:pt x="675" y="220"/>
                  <a:pt x="675" y="220"/>
                </a:cubicBezTo>
                <a:cubicBezTo>
                  <a:pt x="677" y="220"/>
                  <a:pt x="679" y="219"/>
                  <a:pt x="679" y="216"/>
                </a:cubicBezTo>
                <a:cubicBezTo>
                  <a:pt x="684" y="154"/>
                  <a:pt x="684" y="154"/>
                  <a:pt x="684" y="154"/>
                </a:cubicBezTo>
                <a:cubicBezTo>
                  <a:pt x="689" y="153"/>
                  <a:pt x="689" y="153"/>
                  <a:pt x="689" y="153"/>
                </a:cubicBezTo>
                <a:cubicBezTo>
                  <a:pt x="695" y="151"/>
                  <a:pt x="696" y="148"/>
                  <a:pt x="697" y="142"/>
                </a:cubicBezTo>
                <a:cubicBezTo>
                  <a:pt x="698" y="89"/>
                  <a:pt x="698" y="89"/>
                  <a:pt x="698" y="89"/>
                </a:cubicBezTo>
                <a:cubicBezTo>
                  <a:pt x="699" y="76"/>
                  <a:pt x="686" y="71"/>
                  <a:pt x="675" y="68"/>
                </a:cubicBezTo>
                <a:close/>
                <a:moveTo>
                  <a:pt x="262" y="35"/>
                </a:moveTo>
                <a:cubicBezTo>
                  <a:pt x="263" y="35"/>
                  <a:pt x="269" y="35"/>
                  <a:pt x="269" y="38"/>
                </a:cubicBezTo>
                <a:cubicBezTo>
                  <a:pt x="269" y="42"/>
                  <a:pt x="268" y="51"/>
                  <a:pt x="267" y="53"/>
                </a:cubicBezTo>
                <a:cubicBezTo>
                  <a:pt x="267" y="54"/>
                  <a:pt x="265" y="56"/>
                  <a:pt x="262" y="56"/>
                </a:cubicBezTo>
                <a:cubicBezTo>
                  <a:pt x="262" y="56"/>
                  <a:pt x="262" y="56"/>
                  <a:pt x="262" y="56"/>
                </a:cubicBezTo>
                <a:cubicBezTo>
                  <a:pt x="262" y="56"/>
                  <a:pt x="261" y="56"/>
                  <a:pt x="261" y="56"/>
                </a:cubicBezTo>
                <a:cubicBezTo>
                  <a:pt x="259" y="56"/>
                  <a:pt x="257" y="54"/>
                  <a:pt x="256" y="53"/>
                </a:cubicBezTo>
                <a:cubicBezTo>
                  <a:pt x="255" y="51"/>
                  <a:pt x="254" y="42"/>
                  <a:pt x="254" y="38"/>
                </a:cubicBezTo>
                <a:cubicBezTo>
                  <a:pt x="255" y="35"/>
                  <a:pt x="261" y="35"/>
                  <a:pt x="262" y="35"/>
                </a:cubicBezTo>
                <a:moveTo>
                  <a:pt x="262" y="23"/>
                </a:moveTo>
                <a:cubicBezTo>
                  <a:pt x="252" y="23"/>
                  <a:pt x="243" y="28"/>
                  <a:pt x="243" y="37"/>
                </a:cubicBezTo>
                <a:cubicBezTo>
                  <a:pt x="242" y="42"/>
                  <a:pt x="243" y="54"/>
                  <a:pt x="246" y="59"/>
                </a:cubicBezTo>
                <a:cubicBezTo>
                  <a:pt x="248" y="63"/>
                  <a:pt x="253" y="67"/>
                  <a:pt x="259" y="68"/>
                </a:cubicBezTo>
                <a:cubicBezTo>
                  <a:pt x="260" y="68"/>
                  <a:pt x="261" y="68"/>
                  <a:pt x="262" y="68"/>
                </a:cubicBezTo>
                <a:cubicBezTo>
                  <a:pt x="263" y="68"/>
                  <a:pt x="263" y="68"/>
                  <a:pt x="265" y="68"/>
                </a:cubicBezTo>
                <a:cubicBezTo>
                  <a:pt x="270" y="67"/>
                  <a:pt x="276" y="63"/>
                  <a:pt x="278" y="59"/>
                </a:cubicBezTo>
                <a:cubicBezTo>
                  <a:pt x="280" y="54"/>
                  <a:pt x="281" y="42"/>
                  <a:pt x="281" y="37"/>
                </a:cubicBezTo>
                <a:cubicBezTo>
                  <a:pt x="280" y="28"/>
                  <a:pt x="271" y="23"/>
                  <a:pt x="262" y="23"/>
                </a:cubicBezTo>
                <a:close/>
                <a:moveTo>
                  <a:pt x="282" y="81"/>
                </a:moveTo>
                <a:cubicBezTo>
                  <a:pt x="286" y="83"/>
                  <a:pt x="290" y="85"/>
                  <a:pt x="290" y="88"/>
                </a:cubicBezTo>
                <a:cubicBezTo>
                  <a:pt x="288" y="141"/>
                  <a:pt x="288" y="141"/>
                  <a:pt x="288" y="141"/>
                </a:cubicBezTo>
                <a:cubicBezTo>
                  <a:pt x="288" y="141"/>
                  <a:pt x="288" y="141"/>
                  <a:pt x="288" y="142"/>
                </a:cubicBezTo>
                <a:cubicBezTo>
                  <a:pt x="284" y="142"/>
                  <a:pt x="284" y="142"/>
                  <a:pt x="284" y="142"/>
                </a:cubicBezTo>
                <a:cubicBezTo>
                  <a:pt x="276" y="144"/>
                  <a:pt x="276" y="144"/>
                  <a:pt x="276" y="144"/>
                </a:cubicBezTo>
                <a:cubicBezTo>
                  <a:pt x="275" y="153"/>
                  <a:pt x="275" y="153"/>
                  <a:pt x="275" y="153"/>
                </a:cubicBezTo>
                <a:cubicBezTo>
                  <a:pt x="272" y="208"/>
                  <a:pt x="272" y="208"/>
                  <a:pt x="272" y="208"/>
                </a:cubicBezTo>
                <a:cubicBezTo>
                  <a:pt x="252" y="208"/>
                  <a:pt x="252" y="208"/>
                  <a:pt x="252" y="208"/>
                </a:cubicBezTo>
                <a:cubicBezTo>
                  <a:pt x="248" y="153"/>
                  <a:pt x="248" y="153"/>
                  <a:pt x="248" y="153"/>
                </a:cubicBezTo>
                <a:cubicBezTo>
                  <a:pt x="248" y="144"/>
                  <a:pt x="248" y="144"/>
                  <a:pt x="248" y="144"/>
                </a:cubicBezTo>
                <a:cubicBezTo>
                  <a:pt x="239" y="142"/>
                  <a:pt x="239" y="142"/>
                  <a:pt x="239" y="142"/>
                </a:cubicBezTo>
                <a:cubicBezTo>
                  <a:pt x="235" y="142"/>
                  <a:pt x="235" y="142"/>
                  <a:pt x="235" y="142"/>
                </a:cubicBezTo>
                <a:cubicBezTo>
                  <a:pt x="235" y="141"/>
                  <a:pt x="235" y="141"/>
                  <a:pt x="235" y="141"/>
                </a:cubicBezTo>
                <a:cubicBezTo>
                  <a:pt x="233" y="88"/>
                  <a:pt x="233" y="88"/>
                  <a:pt x="233" y="88"/>
                </a:cubicBezTo>
                <a:cubicBezTo>
                  <a:pt x="233" y="85"/>
                  <a:pt x="238" y="83"/>
                  <a:pt x="242" y="81"/>
                </a:cubicBezTo>
                <a:cubicBezTo>
                  <a:pt x="246" y="84"/>
                  <a:pt x="251" y="86"/>
                  <a:pt x="255" y="87"/>
                </a:cubicBezTo>
                <a:cubicBezTo>
                  <a:pt x="256" y="88"/>
                  <a:pt x="256" y="88"/>
                  <a:pt x="256" y="88"/>
                </a:cubicBezTo>
                <a:cubicBezTo>
                  <a:pt x="256" y="88"/>
                  <a:pt x="256" y="88"/>
                  <a:pt x="256" y="88"/>
                </a:cubicBezTo>
                <a:cubicBezTo>
                  <a:pt x="258" y="88"/>
                  <a:pt x="260" y="88"/>
                  <a:pt x="262" y="88"/>
                </a:cubicBezTo>
                <a:cubicBezTo>
                  <a:pt x="264" y="88"/>
                  <a:pt x="265" y="88"/>
                  <a:pt x="267" y="88"/>
                </a:cubicBezTo>
                <a:cubicBezTo>
                  <a:pt x="268" y="88"/>
                  <a:pt x="268" y="88"/>
                  <a:pt x="268" y="88"/>
                </a:cubicBezTo>
                <a:cubicBezTo>
                  <a:pt x="268" y="87"/>
                  <a:pt x="268" y="87"/>
                  <a:pt x="268" y="87"/>
                </a:cubicBezTo>
                <a:cubicBezTo>
                  <a:pt x="273" y="86"/>
                  <a:pt x="278" y="84"/>
                  <a:pt x="282" y="81"/>
                </a:cubicBezTo>
                <a:moveTo>
                  <a:pt x="279" y="68"/>
                </a:moveTo>
                <a:cubicBezTo>
                  <a:pt x="276" y="71"/>
                  <a:pt x="271" y="74"/>
                  <a:pt x="265" y="76"/>
                </a:cubicBezTo>
                <a:cubicBezTo>
                  <a:pt x="264" y="76"/>
                  <a:pt x="263" y="76"/>
                  <a:pt x="262" y="76"/>
                </a:cubicBezTo>
                <a:cubicBezTo>
                  <a:pt x="261" y="76"/>
                  <a:pt x="260" y="76"/>
                  <a:pt x="258" y="76"/>
                </a:cubicBezTo>
                <a:cubicBezTo>
                  <a:pt x="253" y="74"/>
                  <a:pt x="248" y="71"/>
                  <a:pt x="245" y="68"/>
                </a:cubicBezTo>
                <a:cubicBezTo>
                  <a:pt x="234" y="71"/>
                  <a:pt x="221" y="76"/>
                  <a:pt x="221" y="89"/>
                </a:cubicBezTo>
                <a:cubicBezTo>
                  <a:pt x="223" y="142"/>
                  <a:pt x="223" y="142"/>
                  <a:pt x="223" y="142"/>
                </a:cubicBezTo>
                <a:cubicBezTo>
                  <a:pt x="223" y="148"/>
                  <a:pt x="225" y="151"/>
                  <a:pt x="231" y="153"/>
                </a:cubicBezTo>
                <a:cubicBezTo>
                  <a:pt x="236" y="154"/>
                  <a:pt x="236" y="154"/>
                  <a:pt x="236" y="154"/>
                </a:cubicBezTo>
                <a:cubicBezTo>
                  <a:pt x="241" y="216"/>
                  <a:pt x="241" y="216"/>
                  <a:pt x="241" y="216"/>
                </a:cubicBezTo>
                <a:cubicBezTo>
                  <a:pt x="241" y="219"/>
                  <a:pt x="242" y="220"/>
                  <a:pt x="245" y="220"/>
                </a:cubicBezTo>
                <a:cubicBezTo>
                  <a:pt x="279" y="220"/>
                  <a:pt x="279" y="220"/>
                  <a:pt x="279" y="220"/>
                </a:cubicBezTo>
                <a:cubicBezTo>
                  <a:pt x="281" y="220"/>
                  <a:pt x="283" y="219"/>
                  <a:pt x="283" y="216"/>
                </a:cubicBezTo>
                <a:cubicBezTo>
                  <a:pt x="287" y="154"/>
                  <a:pt x="287" y="154"/>
                  <a:pt x="287" y="154"/>
                </a:cubicBezTo>
                <a:cubicBezTo>
                  <a:pt x="293" y="153"/>
                  <a:pt x="293" y="153"/>
                  <a:pt x="293" y="153"/>
                </a:cubicBezTo>
                <a:cubicBezTo>
                  <a:pt x="298" y="151"/>
                  <a:pt x="300" y="148"/>
                  <a:pt x="300" y="142"/>
                </a:cubicBezTo>
                <a:cubicBezTo>
                  <a:pt x="302" y="89"/>
                  <a:pt x="302" y="89"/>
                  <a:pt x="302" y="89"/>
                </a:cubicBezTo>
                <a:cubicBezTo>
                  <a:pt x="302" y="76"/>
                  <a:pt x="290" y="71"/>
                  <a:pt x="279" y="68"/>
                </a:cubicBezTo>
                <a:close/>
                <a:moveTo>
                  <a:pt x="465" y="12"/>
                </a:moveTo>
                <a:cubicBezTo>
                  <a:pt x="466" y="12"/>
                  <a:pt x="472" y="12"/>
                  <a:pt x="472" y="15"/>
                </a:cubicBezTo>
                <a:cubicBezTo>
                  <a:pt x="472" y="19"/>
                  <a:pt x="471" y="28"/>
                  <a:pt x="470" y="30"/>
                </a:cubicBezTo>
                <a:cubicBezTo>
                  <a:pt x="470" y="31"/>
                  <a:pt x="468" y="33"/>
                  <a:pt x="465" y="33"/>
                </a:cubicBezTo>
                <a:cubicBezTo>
                  <a:pt x="465" y="34"/>
                  <a:pt x="465" y="34"/>
                  <a:pt x="465" y="34"/>
                </a:cubicBezTo>
                <a:cubicBezTo>
                  <a:pt x="465" y="34"/>
                  <a:pt x="464" y="34"/>
                  <a:pt x="464" y="33"/>
                </a:cubicBezTo>
                <a:cubicBezTo>
                  <a:pt x="462" y="33"/>
                  <a:pt x="460" y="31"/>
                  <a:pt x="459" y="30"/>
                </a:cubicBezTo>
                <a:cubicBezTo>
                  <a:pt x="458" y="28"/>
                  <a:pt x="457" y="19"/>
                  <a:pt x="457" y="15"/>
                </a:cubicBezTo>
                <a:cubicBezTo>
                  <a:pt x="458" y="12"/>
                  <a:pt x="464" y="12"/>
                  <a:pt x="465" y="12"/>
                </a:cubicBezTo>
                <a:moveTo>
                  <a:pt x="465" y="0"/>
                </a:moveTo>
                <a:cubicBezTo>
                  <a:pt x="455" y="0"/>
                  <a:pt x="446" y="5"/>
                  <a:pt x="446" y="14"/>
                </a:cubicBezTo>
                <a:cubicBezTo>
                  <a:pt x="445" y="19"/>
                  <a:pt x="446" y="32"/>
                  <a:pt x="449" y="36"/>
                </a:cubicBezTo>
                <a:cubicBezTo>
                  <a:pt x="451" y="40"/>
                  <a:pt x="456" y="44"/>
                  <a:pt x="462" y="45"/>
                </a:cubicBezTo>
                <a:cubicBezTo>
                  <a:pt x="463" y="45"/>
                  <a:pt x="464" y="46"/>
                  <a:pt x="465" y="46"/>
                </a:cubicBezTo>
                <a:cubicBezTo>
                  <a:pt x="466" y="46"/>
                  <a:pt x="466" y="45"/>
                  <a:pt x="468" y="45"/>
                </a:cubicBezTo>
                <a:cubicBezTo>
                  <a:pt x="474" y="44"/>
                  <a:pt x="479" y="40"/>
                  <a:pt x="481" y="36"/>
                </a:cubicBezTo>
                <a:cubicBezTo>
                  <a:pt x="483" y="32"/>
                  <a:pt x="484" y="19"/>
                  <a:pt x="484" y="14"/>
                </a:cubicBezTo>
                <a:cubicBezTo>
                  <a:pt x="483" y="5"/>
                  <a:pt x="474" y="0"/>
                  <a:pt x="465" y="0"/>
                </a:cubicBezTo>
                <a:close/>
                <a:moveTo>
                  <a:pt x="485" y="58"/>
                </a:moveTo>
                <a:cubicBezTo>
                  <a:pt x="489" y="60"/>
                  <a:pt x="493" y="62"/>
                  <a:pt x="493" y="65"/>
                </a:cubicBezTo>
                <a:cubicBezTo>
                  <a:pt x="491" y="118"/>
                  <a:pt x="491" y="118"/>
                  <a:pt x="491" y="118"/>
                </a:cubicBezTo>
                <a:cubicBezTo>
                  <a:pt x="491" y="118"/>
                  <a:pt x="491" y="118"/>
                  <a:pt x="491" y="119"/>
                </a:cubicBezTo>
                <a:cubicBezTo>
                  <a:pt x="487" y="120"/>
                  <a:pt x="487" y="120"/>
                  <a:pt x="487" y="120"/>
                </a:cubicBezTo>
                <a:cubicBezTo>
                  <a:pt x="479" y="122"/>
                  <a:pt x="479" y="122"/>
                  <a:pt x="479" y="122"/>
                </a:cubicBezTo>
                <a:cubicBezTo>
                  <a:pt x="478" y="130"/>
                  <a:pt x="478" y="130"/>
                  <a:pt x="478" y="130"/>
                </a:cubicBezTo>
                <a:cubicBezTo>
                  <a:pt x="475" y="186"/>
                  <a:pt x="475" y="186"/>
                  <a:pt x="475" y="186"/>
                </a:cubicBezTo>
                <a:cubicBezTo>
                  <a:pt x="455" y="186"/>
                  <a:pt x="455" y="186"/>
                  <a:pt x="455" y="186"/>
                </a:cubicBezTo>
                <a:cubicBezTo>
                  <a:pt x="451" y="130"/>
                  <a:pt x="451" y="130"/>
                  <a:pt x="451" y="130"/>
                </a:cubicBezTo>
                <a:cubicBezTo>
                  <a:pt x="451" y="122"/>
                  <a:pt x="451" y="122"/>
                  <a:pt x="451" y="122"/>
                </a:cubicBezTo>
                <a:cubicBezTo>
                  <a:pt x="442" y="120"/>
                  <a:pt x="442" y="120"/>
                  <a:pt x="442" y="120"/>
                </a:cubicBezTo>
                <a:cubicBezTo>
                  <a:pt x="438" y="119"/>
                  <a:pt x="438" y="119"/>
                  <a:pt x="438" y="119"/>
                </a:cubicBezTo>
                <a:cubicBezTo>
                  <a:pt x="438" y="118"/>
                  <a:pt x="438" y="118"/>
                  <a:pt x="438" y="118"/>
                </a:cubicBezTo>
                <a:cubicBezTo>
                  <a:pt x="436" y="65"/>
                  <a:pt x="436" y="65"/>
                  <a:pt x="436" y="65"/>
                </a:cubicBezTo>
                <a:cubicBezTo>
                  <a:pt x="436" y="62"/>
                  <a:pt x="441" y="60"/>
                  <a:pt x="445" y="58"/>
                </a:cubicBezTo>
                <a:cubicBezTo>
                  <a:pt x="449" y="61"/>
                  <a:pt x="454" y="63"/>
                  <a:pt x="458" y="64"/>
                </a:cubicBezTo>
                <a:cubicBezTo>
                  <a:pt x="459" y="65"/>
                  <a:pt x="459" y="65"/>
                  <a:pt x="459" y="65"/>
                </a:cubicBezTo>
                <a:cubicBezTo>
                  <a:pt x="459" y="65"/>
                  <a:pt x="459" y="65"/>
                  <a:pt x="459" y="65"/>
                </a:cubicBezTo>
                <a:cubicBezTo>
                  <a:pt x="461" y="65"/>
                  <a:pt x="463" y="65"/>
                  <a:pt x="465" y="65"/>
                </a:cubicBezTo>
                <a:cubicBezTo>
                  <a:pt x="467" y="65"/>
                  <a:pt x="468" y="65"/>
                  <a:pt x="470" y="65"/>
                </a:cubicBezTo>
                <a:cubicBezTo>
                  <a:pt x="471" y="65"/>
                  <a:pt x="471" y="65"/>
                  <a:pt x="471" y="65"/>
                </a:cubicBezTo>
                <a:cubicBezTo>
                  <a:pt x="471" y="64"/>
                  <a:pt x="471" y="64"/>
                  <a:pt x="471" y="64"/>
                </a:cubicBezTo>
                <a:cubicBezTo>
                  <a:pt x="476" y="63"/>
                  <a:pt x="481" y="61"/>
                  <a:pt x="485" y="58"/>
                </a:cubicBezTo>
                <a:moveTo>
                  <a:pt x="482" y="45"/>
                </a:moveTo>
                <a:cubicBezTo>
                  <a:pt x="479" y="49"/>
                  <a:pt x="474" y="52"/>
                  <a:pt x="468" y="53"/>
                </a:cubicBezTo>
                <a:cubicBezTo>
                  <a:pt x="467" y="53"/>
                  <a:pt x="466" y="53"/>
                  <a:pt x="465" y="53"/>
                </a:cubicBezTo>
                <a:cubicBezTo>
                  <a:pt x="464" y="53"/>
                  <a:pt x="463" y="53"/>
                  <a:pt x="461" y="53"/>
                </a:cubicBezTo>
                <a:cubicBezTo>
                  <a:pt x="456" y="52"/>
                  <a:pt x="451" y="49"/>
                  <a:pt x="448" y="45"/>
                </a:cubicBezTo>
                <a:cubicBezTo>
                  <a:pt x="437" y="48"/>
                  <a:pt x="424" y="53"/>
                  <a:pt x="425" y="66"/>
                </a:cubicBezTo>
                <a:cubicBezTo>
                  <a:pt x="426" y="119"/>
                  <a:pt x="426" y="119"/>
                  <a:pt x="426" y="119"/>
                </a:cubicBezTo>
                <a:cubicBezTo>
                  <a:pt x="427" y="125"/>
                  <a:pt x="428" y="129"/>
                  <a:pt x="434" y="130"/>
                </a:cubicBezTo>
                <a:cubicBezTo>
                  <a:pt x="439" y="131"/>
                  <a:pt x="439" y="131"/>
                  <a:pt x="439" y="131"/>
                </a:cubicBezTo>
                <a:cubicBezTo>
                  <a:pt x="444" y="194"/>
                  <a:pt x="444" y="194"/>
                  <a:pt x="444" y="194"/>
                </a:cubicBezTo>
                <a:cubicBezTo>
                  <a:pt x="444" y="196"/>
                  <a:pt x="445" y="198"/>
                  <a:pt x="448" y="198"/>
                </a:cubicBezTo>
                <a:cubicBezTo>
                  <a:pt x="482" y="198"/>
                  <a:pt x="482" y="198"/>
                  <a:pt x="482" y="198"/>
                </a:cubicBezTo>
                <a:cubicBezTo>
                  <a:pt x="484" y="198"/>
                  <a:pt x="486" y="196"/>
                  <a:pt x="486" y="194"/>
                </a:cubicBezTo>
                <a:cubicBezTo>
                  <a:pt x="490" y="131"/>
                  <a:pt x="490" y="131"/>
                  <a:pt x="490" y="131"/>
                </a:cubicBezTo>
                <a:cubicBezTo>
                  <a:pt x="496" y="130"/>
                  <a:pt x="496" y="130"/>
                  <a:pt x="496" y="130"/>
                </a:cubicBezTo>
                <a:cubicBezTo>
                  <a:pt x="501" y="129"/>
                  <a:pt x="503" y="125"/>
                  <a:pt x="503" y="119"/>
                </a:cubicBezTo>
                <a:cubicBezTo>
                  <a:pt x="505" y="66"/>
                  <a:pt x="505" y="66"/>
                  <a:pt x="505" y="66"/>
                </a:cubicBezTo>
                <a:cubicBezTo>
                  <a:pt x="505" y="53"/>
                  <a:pt x="493" y="48"/>
                  <a:pt x="482" y="45"/>
                </a:cubicBezTo>
                <a:close/>
                <a:moveTo>
                  <a:pt x="879" y="310"/>
                </a:moveTo>
                <a:cubicBezTo>
                  <a:pt x="863" y="310"/>
                  <a:pt x="850" y="322"/>
                  <a:pt x="848" y="337"/>
                </a:cubicBezTo>
                <a:cubicBezTo>
                  <a:pt x="510" y="374"/>
                  <a:pt x="510" y="374"/>
                  <a:pt x="510" y="374"/>
                </a:cubicBezTo>
                <a:cubicBezTo>
                  <a:pt x="510" y="369"/>
                  <a:pt x="509" y="365"/>
                  <a:pt x="508" y="361"/>
                </a:cubicBezTo>
                <a:cubicBezTo>
                  <a:pt x="508" y="361"/>
                  <a:pt x="508" y="361"/>
                  <a:pt x="508" y="361"/>
                </a:cubicBezTo>
                <a:cubicBezTo>
                  <a:pt x="636" y="287"/>
                  <a:pt x="636" y="287"/>
                  <a:pt x="636" y="287"/>
                </a:cubicBezTo>
                <a:cubicBezTo>
                  <a:pt x="642" y="293"/>
                  <a:pt x="650" y="296"/>
                  <a:pt x="658" y="296"/>
                </a:cubicBezTo>
                <a:cubicBezTo>
                  <a:pt x="675" y="296"/>
                  <a:pt x="689" y="282"/>
                  <a:pt x="689" y="265"/>
                </a:cubicBezTo>
                <a:cubicBezTo>
                  <a:pt x="689" y="248"/>
                  <a:pt x="675" y="234"/>
                  <a:pt x="658" y="234"/>
                </a:cubicBezTo>
                <a:cubicBezTo>
                  <a:pt x="641" y="234"/>
                  <a:pt x="627" y="248"/>
                  <a:pt x="627" y="265"/>
                </a:cubicBezTo>
                <a:cubicBezTo>
                  <a:pt x="627" y="268"/>
                  <a:pt x="628" y="271"/>
                  <a:pt x="628" y="273"/>
                </a:cubicBezTo>
                <a:cubicBezTo>
                  <a:pt x="500" y="347"/>
                  <a:pt x="500" y="347"/>
                  <a:pt x="500" y="347"/>
                </a:cubicBezTo>
                <a:cubicBezTo>
                  <a:pt x="493" y="339"/>
                  <a:pt x="484" y="333"/>
                  <a:pt x="473" y="331"/>
                </a:cubicBezTo>
                <a:cubicBezTo>
                  <a:pt x="473" y="331"/>
                  <a:pt x="473" y="331"/>
                  <a:pt x="473" y="331"/>
                </a:cubicBezTo>
                <a:cubicBezTo>
                  <a:pt x="473" y="280"/>
                  <a:pt x="473" y="280"/>
                  <a:pt x="473" y="280"/>
                </a:cubicBezTo>
                <a:cubicBezTo>
                  <a:pt x="473" y="280"/>
                  <a:pt x="473" y="280"/>
                  <a:pt x="473" y="280"/>
                </a:cubicBezTo>
                <a:cubicBezTo>
                  <a:pt x="486" y="277"/>
                  <a:pt x="496" y="265"/>
                  <a:pt x="496" y="250"/>
                </a:cubicBezTo>
                <a:cubicBezTo>
                  <a:pt x="496" y="233"/>
                  <a:pt x="482" y="219"/>
                  <a:pt x="465" y="219"/>
                </a:cubicBezTo>
                <a:cubicBezTo>
                  <a:pt x="448" y="219"/>
                  <a:pt x="434" y="233"/>
                  <a:pt x="434" y="250"/>
                </a:cubicBezTo>
                <a:cubicBezTo>
                  <a:pt x="434" y="265"/>
                  <a:pt x="443" y="277"/>
                  <a:pt x="457" y="280"/>
                </a:cubicBezTo>
                <a:cubicBezTo>
                  <a:pt x="457" y="280"/>
                  <a:pt x="457" y="280"/>
                  <a:pt x="457" y="280"/>
                </a:cubicBezTo>
                <a:cubicBezTo>
                  <a:pt x="457" y="331"/>
                  <a:pt x="457" y="331"/>
                  <a:pt x="457" y="331"/>
                </a:cubicBezTo>
                <a:cubicBezTo>
                  <a:pt x="457" y="331"/>
                  <a:pt x="457" y="331"/>
                  <a:pt x="457" y="331"/>
                </a:cubicBezTo>
                <a:cubicBezTo>
                  <a:pt x="446" y="333"/>
                  <a:pt x="436" y="339"/>
                  <a:pt x="429" y="348"/>
                </a:cubicBezTo>
                <a:cubicBezTo>
                  <a:pt x="429" y="348"/>
                  <a:pt x="429" y="348"/>
                  <a:pt x="429" y="348"/>
                </a:cubicBezTo>
                <a:cubicBezTo>
                  <a:pt x="292" y="273"/>
                  <a:pt x="292" y="273"/>
                  <a:pt x="292" y="273"/>
                </a:cubicBezTo>
                <a:cubicBezTo>
                  <a:pt x="292" y="273"/>
                  <a:pt x="292" y="273"/>
                  <a:pt x="292" y="273"/>
                </a:cubicBezTo>
                <a:cubicBezTo>
                  <a:pt x="292" y="270"/>
                  <a:pt x="293" y="268"/>
                  <a:pt x="293" y="265"/>
                </a:cubicBezTo>
                <a:cubicBezTo>
                  <a:pt x="293" y="248"/>
                  <a:pt x="279" y="234"/>
                  <a:pt x="262" y="234"/>
                </a:cubicBezTo>
                <a:cubicBezTo>
                  <a:pt x="245" y="234"/>
                  <a:pt x="231" y="248"/>
                  <a:pt x="231" y="265"/>
                </a:cubicBezTo>
                <a:cubicBezTo>
                  <a:pt x="231" y="282"/>
                  <a:pt x="245" y="296"/>
                  <a:pt x="262" y="296"/>
                </a:cubicBezTo>
                <a:cubicBezTo>
                  <a:pt x="271" y="296"/>
                  <a:pt x="279" y="293"/>
                  <a:pt x="284" y="287"/>
                </a:cubicBezTo>
                <a:cubicBezTo>
                  <a:pt x="284" y="287"/>
                  <a:pt x="284" y="287"/>
                  <a:pt x="284" y="287"/>
                </a:cubicBezTo>
                <a:cubicBezTo>
                  <a:pt x="421" y="362"/>
                  <a:pt x="421" y="362"/>
                  <a:pt x="421" y="362"/>
                </a:cubicBezTo>
                <a:cubicBezTo>
                  <a:pt x="421" y="362"/>
                  <a:pt x="421" y="362"/>
                  <a:pt x="422" y="362"/>
                </a:cubicBezTo>
                <a:cubicBezTo>
                  <a:pt x="420" y="366"/>
                  <a:pt x="419" y="371"/>
                  <a:pt x="419" y="376"/>
                </a:cubicBezTo>
                <a:cubicBezTo>
                  <a:pt x="419" y="378"/>
                  <a:pt x="419" y="379"/>
                  <a:pt x="419" y="380"/>
                </a:cubicBezTo>
                <a:cubicBezTo>
                  <a:pt x="419" y="379"/>
                  <a:pt x="419" y="378"/>
                  <a:pt x="419" y="376"/>
                </a:cubicBezTo>
                <a:cubicBezTo>
                  <a:pt x="419" y="376"/>
                  <a:pt x="419" y="375"/>
                  <a:pt x="419" y="375"/>
                </a:cubicBezTo>
                <a:cubicBezTo>
                  <a:pt x="72" y="337"/>
                  <a:pt x="72" y="337"/>
                  <a:pt x="72" y="337"/>
                </a:cubicBezTo>
                <a:cubicBezTo>
                  <a:pt x="70" y="322"/>
                  <a:pt x="57" y="310"/>
                  <a:pt x="41" y="310"/>
                </a:cubicBezTo>
                <a:cubicBezTo>
                  <a:pt x="23" y="310"/>
                  <a:pt x="9" y="324"/>
                  <a:pt x="9" y="342"/>
                </a:cubicBezTo>
                <a:cubicBezTo>
                  <a:pt x="9" y="359"/>
                  <a:pt x="23" y="374"/>
                  <a:pt x="41" y="374"/>
                </a:cubicBezTo>
                <a:cubicBezTo>
                  <a:pt x="54" y="374"/>
                  <a:pt x="66" y="365"/>
                  <a:pt x="70" y="353"/>
                </a:cubicBezTo>
                <a:cubicBezTo>
                  <a:pt x="422" y="391"/>
                  <a:pt x="422" y="391"/>
                  <a:pt x="422" y="391"/>
                </a:cubicBezTo>
                <a:cubicBezTo>
                  <a:pt x="428" y="409"/>
                  <a:pt x="445" y="422"/>
                  <a:pt x="465" y="422"/>
                </a:cubicBezTo>
                <a:cubicBezTo>
                  <a:pt x="485" y="422"/>
                  <a:pt x="502" y="409"/>
                  <a:pt x="508" y="390"/>
                </a:cubicBezTo>
                <a:cubicBezTo>
                  <a:pt x="850" y="353"/>
                  <a:pt x="850" y="353"/>
                  <a:pt x="850" y="353"/>
                </a:cubicBezTo>
                <a:cubicBezTo>
                  <a:pt x="854" y="365"/>
                  <a:pt x="866" y="374"/>
                  <a:pt x="879" y="374"/>
                </a:cubicBezTo>
                <a:cubicBezTo>
                  <a:pt x="897" y="374"/>
                  <a:pt x="911" y="359"/>
                  <a:pt x="911" y="342"/>
                </a:cubicBezTo>
                <a:cubicBezTo>
                  <a:pt x="911" y="324"/>
                  <a:pt x="897" y="310"/>
                  <a:pt x="879" y="310"/>
                </a:cubicBezTo>
                <a:close/>
                <a:moveTo>
                  <a:pt x="658" y="246"/>
                </a:moveTo>
                <a:cubicBezTo>
                  <a:pt x="669" y="246"/>
                  <a:pt x="677" y="255"/>
                  <a:pt x="677" y="265"/>
                </a:cubicBezTo>
                <a:cubicBezTo>
                  <a:pt x="677" y="276"/>
                  <a:pt x="669" y="284"/>
                  <a:pt x="658" y="284"/>
                </a:cubicBezTo>
                <a:cubicBezTo>
                  <a:pt x="648" y="284"/>
                  <a:pt x="639" y="276"/>
                  <a:pt x="639" y="265"/>
                </a:cubicBezTo>
                <a:cubicBezTo>
                  <a:pt x="639" y="255"/>
                  <a:pt x="648" y="246"/>
                  <a:pt x="658" y="246"/>
                </a:cubicBezTo>
                <a:close/>
                <a:moveTo>
                  <a:pt x="631" y="281"/>
                </a:moveTo>
                <a:cubicBezTo>
                  <a:pt x="631" y="281"/>
                  <a:pt x="631" y="281"/>
                  <a:pt x="631" y="281"/>
                </a:cubicBezTo>
                <a:cubicBezTo>
                  <a:pt x="631" y="281"/>
                  <a:pt x="631" y="281"/>
                  <a:pt x="631" y="281"/>
                </a:cubicBezTo>
                <a:close/>
                <a:moveTo>
                  <a:pt x="634" y="284"/>
                </a:moveTo>
                <a:cubicBezTo>
                  <a:pt x="634" y="284"/>
                  <a:pt x="633" y="284"/>
                  <a:pt x="633" y="284"/>
                </a:cubicBezTo>
                <a:cubicBezTo>
                  <a:pt x="633" y="284"/>
                  <a:pt x="634" y="284"/>
                  <a:pt x="634" y="284"/>
                </a:cubicBezTo>
                <a:close/>
                <a:moveTo>
                  <a:pt x="262" y="284"/>
                </a:moveTo>
                <a:cubicBezTo>
                  <a:pt x="251" y="284"/>
                  <a:pt x="243" y="276"/>
                  <a:pt x="243" y="265"/>
                </a:cubicBezTo>
                <a:cubicBezTo>
                  <a:pt x="243" y="255"/>
                  <a:pt x="251" y="246"/>
                  <a:pt x="262" y="246"/>
                </a:cubicBezTo>
                <a:cubicBezTo>
                  <a:pt x="272" y="246"/>
                  <a:pt x="281" y="255"/>
                  <a:pt x="281" y="265"/>
                </a:cubicBezTo>
                <a:cubicBezTo>
                  <a:pt x="281" y="276"/>
                  <a:pt x="272" y="284"/>
                  <a:pt x="262" y="284"/>
                </a:cubicBezTo>
                <a:close/>
                <a:moveTo>
                  <a:pt x="287" y="283"/>
                </a:moveTo>
                <a:cubicBezTo>
                  <a:pt x="287" y="284"/>
                  <a:pt x="287" y="284"/>
                  <a:pt x="287" y="284"/>
                </a:cubicBezTo>
                <a:cubicBezTo>
                  <a:pt x="287" y="284"/>
                  <a:pt x="287" y="284"/>
                  <a:pt x="287" y="283"/>
                </a:cubicBezTo>
                <a:close/>
                <a:moveTo>
                  <a:pt x="41" y="362"/>
                </a:moveTo>
                <a:cubicBezTo>
                  <a:pt x="30" y="362"/>
                  <a:pt x="21" y="353"/>
                  <a:pt x="21" y="342"/>
                </a:cubicBezTo>
                <a:cubicBezTo>
                  <a:pt x="21" y="331"/>
                  <a:pt x="30" y="322"/>
                  <a:pt x="41" y="322"/>
                </a:cubicBezTo>
                <a:cubicBezTo>
                  <a:pt x="52" y="322"/>
                  <a:pt x="61" y="331"/>
                  <a:pt x="61" y="342"/>
                </a:cubicBezTo>
                <a:cubicBezTo>
                  <a:pt x="61" y="353"/>
                  <a:pt x="52" y="362"/>
                  <a:pt x="41" y="362"/>
                </a:cubicBezTo>
                <a:close/>
                <a:moveTo>
                  <a:pt x="71" y="350"/>
                </a:moveTo>
                <a:cubicBezTo>
                  <a:pt x="71" y="350"/>
                  <a:pt x="71" y="350"/>
                  <a:pt x="71" y="350"/>
                </a:cubicBezTo>
                <a:cubicBezTo>
                  <a:pt x="71" y="350"/>
                  <a:pt x="71" y="350"/>
                  <a:pt x="71" y="350"/>
                </a:cubicBezTo>
                <a:close/>
                <a:moveTo>
                  <a:pt x="72" y="347"/>
                </a:moveTo>
                <a:cubicBezTo>
                  <a:pt x="72" y="347"/>
                  <a:pt x="72" y="347"/>
                  <a:pt x="72" y="348"/>
                </a:cubicBezTo>
                <a:cubicBezTo>
                  <a:pt x="72" y="347"/>
                  <a:pt x="72" y="347"/>
                  <a:pt x="72" y="347"/>
                </a:cubicBezTo>
                <a:close/>
                <a:moveTo>
                  <a:pt x="72" y="345"/>
                </a:moveTo>
                <a:cubicBezTo>
                  <a:pt x="72" y="344"/>
                  <a:pt x="73" y="343"/>
                  <a:pt x="73" y="342"/>
                </a:cubicBezTo>
                <a:cubicBezTo>
                  <a:pt x="73" y="341"/>
                  <a:pt x="72" y="340"/>
                  <a:pt x="72" y="339"/>
                </a:cubicBezTo>
                <a:cubicBezTo>
                  <a:pt x="72" y="340"/>
                  <a:pt x="73" y="341"/>
                  <a:pt x="73" y="342"/>
                </a:cubicBezTo>
                <a:cubicBezTo>
                  <a:pt x="73" y="343"/>
                  <a:pt x="72" y="344"/>
                  <a:pt x="72" y="345"/>
                </a:cubicBezTo>
                <a:close/>
                <a:moveTo>
                  <a:pt x="502" y="350"/>
                </a:moveTo>
                <a:cubicBezTo>
                  <a:pt x="502" y="350"/>
                  <a:pt x="502" y="350"/>
                  <a:pt x="502" y="349"/>
                </a:cubicBezTo>
                <a:cubicBezTo>
                  <a:pt x="502" y="350"/>
                  <a:pt x="502" y="350"/>
                  <a:pt x="502" y="350"/>
                </a:cubicBezTo>
                <a:close/>
                <a:moveTo>
                  <a:pt x="506" y="357"/>
                </a:moveTo>
                <a:cubicBezTo>
                  <a:pt x="506" y="357"/>
                  <a:pt x="506" y="357"/>
                  <a:pt x="506" y="357"/>
                </a:cubicBezTo>
                <a:cubicBezTo>
                  <a:pt x="506" y="357"/>
                  <a:pt x="506" y="357"/>
                  <a:pt x="506" y="357"/>
                </a:cubicBezTo>
                <a:close/>
                <a:moveTo>
                  <a:pt x="504" y="353"/>
                </a:moveTo>
                <a:cubicBezTo>
                  <a:pt x="504" y="353"/>
                  <a:pt x="504" y="353"/>
                  <a:pt x="504" y="353"/>
                </a:cubicBezTo>
                <a:cubicBezTo>
                  <a:pt x="504" y="353"/>
                  <a:pt x="504" y="353"/>
                  <a:pt x="504" y="353"/>
                </a:cubicBezTo>
                <a:close/>
                <a:moveTo>
                  <a:pt x="446" y="250"/>
                </a:moveTo>
                <a:cubicBezTo>
                  <a:pt x="446" y="240"/>
                  <a:pt x="454" y="231"/>
                  <a:pt x="465" y="231"/>
                </a:cubicBezTo>
                <a:cubicBezTo>
                  <a:pt x="475" y="231"/>
                  <a:pt x="484" y="240"/>
                  <a:pt x="484" y="250"/>
                </a:cubicBezTo>
                <a:cubicBezTo>
                  <a:pt x="484" y="261"/>
                  <a:pt x="475" y="270"/>
                  <a:pt x="465" y="270"/>
                </a:cubicBezTo>
                <a:cubicBezTo>
                  <a:pt x="454" y="270"/>
                  <a:pt x="446" y="261"/>
                  <a:pt x="446" y="250"/>
                </a:cubicBezTo>
                <a:close/>
                <a:moveTo>
                  <a:pt x="469" y="281"/>
                </a:moveTo>
                <a:cubicBezTo>
                  <a:pt x="469" y="281"/>
                  <a:pt x="469" y="281"/>
                  <a:pt x="469" y="281"/>
                </a:cubicBezTo>
                <a:cubicBezTo>
                  <a:pt x="469" y="281"/>
                  <a:pt x="469" y="281"/>
                  <a:pt x="469" y="281"/>
                </a:cubicBezTo>
                <a:close/>
                <a:moveTo>
                  <a:pt x="461" y="281"/>
                </a:moveTo>
                <a:cubicBezTo>
                  <a:pt x="461" y="281"/>
                  <a:pt x="461" y="281"/>
                  <a:pt x="460" y="281"/>
                </a:cubicBezTo>
                <a:cubicBezTo>
                  <a:pt x="461" y="281"/>
                  <a:pt x="461" y="281"/>
                  <a:pt x="461" y="281"/>
                </a:cubicBezTo>
                <a:close/>
                <a:moveTo>
                  <a:pt x="465" y="330"/>
                </a:moveTo>
                <a:cubicBezTo>
                  <a:pt x="466" y="330"/>
                  <a:pt x="468" y="331"/>
                  <a:pt x="469" y="331"/>
                </a:cubicBezTo>
                <a:cubicBezTo>
                  <a:pt x="468" y="331"/>
                  <a:pt x="466" y="330"/>
                  <a:pt x="465" y="330"/>
                </a:cubicBezTo>
                <a:cubicBezTo>
                  <a:pt x="463" y="330"/>
                  <a:pt x="462" y="331"/>
                  <a:pt x="461" y="331"/>
                </a:cubicBezTo>
                <a:cubicBezTo>
                  <a:pt x="462" y="331"/>
                  <a:pt x="463" y="330"/>
                  <a:pt x="465" y="330"/>
                </a:cubicBezTo>
                <a:close/>
                <a:moveTo>
                  <a:pt x="420" y="387"/>
                </a:moveTo>
                <a:cubicBezTo>
                  <a:pt x="421" y="388"/>
                  <a:pt x="421" y="388"/>
                  <a:pt x="421" y="388"/>
                </a:cubicBezTo>
                <a:cubicBezTo>
                  <a:pt x="421" y="388"/>
                  <a:pt x="421" y="388"/>
                  <a:pt x="420" y="387"/>
                </a:cubicBezTo>
                <a:close/>
                <a:moveTo>
                  <a:pt x="420" y="383"/>
                </a:moveTo>
                <a:cubicBezTo>
                  <a:pt x="420" y="383"/>
                  <a:pt x="420" y="384"/>
                  <a:pt x="420" y="384"/>
                </a:cubicBezTo>
                <a:cubicBezTo>
                  <a:pt x="420" y="384"/>
                  <a:pt x="420" y="383"/>
                  <a:pt x="420" y="383"/>
                </a:cubicBezTo>
                <a:close/>
                <a:moveTo>
                  <a:pt x="465" y="410"/>
                </a:moveTo>
                <a:cubicBezTo>
                  <a:pt x="446" y="410"/>
                  <a:pt x="431" y="395"/>
                  <a:pt x="431" y="376"/>
                </a:cubicBezTo>
                <a:cubicBezTo>
                  <a:pt x="431" y="358"/>
                  <a:pt x="446" y="342"/>
                  <a:pt x="465" y="342"/>
                </a:cubicBezTo>
                <a:cubicBezTo>
                  <a:pt x="483" y="342"/>
                  <a:pt x="498" y="358"/>
                  <a:pt x="498" y="376"/>
                </a:cubicBezTo>
                <a:cubicBezTo>
                  <a:pt x="498" y="395"/>
                  <a:pt x="483" y="410"/>
                  <a:pt x="465" y="410"/>
                </a:cubicBezTo>
                <a:close/>
                <a:moveTo>
                  <a:pt x="510" y="380"/>
                </a:moveTo>
                <a:cubicBezTo>
                  <a:pt x="510" y="379"/>
                  <a:pt x="510" y="378"/>
                  <a:pt x="510" y="376"/>
                </a:cubicBezTo>
                <a:cubicBezTo>
                  <a:pt x="510" y="378"/>
                  <a:pt x="510" y="379"/>
                  <a:pt x="510" y="380"/>
                </a:cubicBezTo>
                <a:close/>
                <a:moveTo>
                  <a:pt x="509" y="388"/>
                </a:moveTo>
                <a:cubicBezTo>
                  <a:pt x="509" y="387"/>
                  <a:pt x="509" y="387"/>
                  <a:pt x="509" y="386"/>
                </a:cubicBezTo>
                <a:cubicBezTo>
                  <a:pt x="509" y="387"/>
                  <a:pt x="509" y="387"/>
                  <a:pt x="509" y="388"/>
                </a:cubicBezTo>
                <a:close/>
                <a:moveTo>
                  <a:pt x="510" y="384"/>
                </a:moveTo>
                <a:cubicBezTo>
                  <a:pt x="510" y="384"/>
                  <a:pt x="510" y="383"/>
                  <a:pt x="510" y="382"/>
                </a:cubicBezTo>
                <a:cubicBezTo>
                  <a:pt x="510" y="383"/>
                  <a:pt x="510" y="384"/>
                  <a:pt x="510" y="384"/>
                </a:cubicBezTo>
                <a:close/>
                <a:moveTo>
                  <a:pt x="848" y="339"/>
                </a:moveTo>
                <a:cubicBezTo>
                  <a:pt x="847" y="340"/>
                  <a:pt x="847" y="341"/>
                  <a:pt x="847" y="342"/>
                </a:cubicBezTo>
                <a:cubicBezTo>
                  <a:pt x="847" y="343"/>
                  <a:pt x="847" y="344"/>
                  <a:pt x="848" y="345"/>
                </a:cubicBezTo>
                <a:cubicBezTo>
                  <a:pt x="847" y="344"/>
                  <a:pt x="847" y="343"/>
                  <a:pt x="847" y="342"/>
                </a:cubicBezTo>
                <a:cubicBezTo>
                  <a:pt x="847" y="341"/>
                  <a:pt x="847" y="340"/>
                  <a:pt x="848" y="339"/>
                </a:cubicBezTo>
                <a:close/>
                <a:moveTo>
                  <a:pt x="849" y="350"/>
                </a:moveTo>
                <a:cubicBezTo>
                  <a:pt x="849" y="350"/>
                  <a:pt x="849" y="350"/>
                  <a:pt x="849" y="350"/>
                </a:cubicBezTo>
                <a:cubicBezTo>
                  <a:pt x="849" y="350"/>
                  <a:pt x="849" y="350"/>
                  <a:pt x="849" y="350"/>
                </a:cubicBezTo>
                <a:close/>
                <a:moveTo>
                  <a:pt x="848" y="347"/>
                </a:moveTo>
                <a:cubicBezTo>
                  <a:pt x="848" y="347"/>
                  <a:pt x="848" y="347"/>
                  <a:pt x="848" y="348"/>
                </a:cubicBezTo>
                <a:cubicBezTo>
                  <a:pt x="848" y="347"/>
                  <a:pt x="848" y="347"/>
                  <a:pt x="848" y="347"/>
                </a:cubicBezTo>
                <a:close/>
                <a:moveTo>
                  <a:pt x="879" y="362"/>
                </a:moveTo>
                <a:cubicBezTo>
                  <a:pt x="868" y="362"/>
                  <a:pt x="859" y="353"/>
                  <a:pt x="859" y="342"/>
                </a:cubicBezTo>
                <a:cubicBezTo>
                  <a:pt x="859" y="331"/>
                  <a:pt x="868" y="322"/>
                  <a:pt x="879" y="322"/>
                </a:cubicBezTo>
                <a:cubicBezTo>
                  <a:pt x="890" y="322"/>
                  <a:pt x="899" y="331"/>
                  <a:pt x="899" y="342"/>
                </a:cubicBezTo>
                <a:cubicBezTo>
                  <a:pt x="899" y="353"/>
                  <a:pt x="890" y="362"/>
                  <a:pt x="879" y="3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7" rIns="91432" bIns="45717" numCol="1" anchor="t" anchorCtr="0" compatLnSpc="1">
            <a:prstTxWarp prst="textNoShape">
              <a:avLst/>
            </a:prstTxWarp>
          </a:bodyPr>
          <a:lstStyle/>
          <a:p>
            <a:endParaRPr lang="en-US">
              <a:solidFill>
                <a:srgbClr val="000000"/>
              </a:solidFill>
            </a:endParaRPr>
          </a:p>
        </p:txBody>
      </p:sp>
      <p:sp>
        <p:nvSpPr>
          <p:cNvPr id="89" name="Rectangle 88"/>
          <p:cNvSpPr/>
          <p:nvPr/>
        </p:nvSpPr>
        <p:spPr>
          <a:xfrm>
            <a:off x="6960988" y="3166110"/>
            <a:ext cx="2003268" cy="923326"/>
          </a:xfrm>
          <a:prstGeom prst="rect">
            <a:avLst/>
          </a:prstGeom>
        </p:spPr>
        <p:txBody>
          <a:bodyPr wrap="square" lIns="91436" tIns="45718" rIns="91436" bIns="45718" anchor="ctr">
            <a:spAutoFit/>
          </a:bodyPr>
          <a:lstStyle/>
          <a:p>
            <a:pPr algn="ctr"/>
            <a:r>
              <a:rPr lang="en-US" dirty="0" err="1" smtClean="0">
                <a:solidFill>
                  <a:srgbClr val="2E479C"/>
                </a:solidFill>
              </a:rPr>
              <a:t>Dispositivos</a:t>
            </a:r>
            <a:r>
              <a:rPr lang="en-US" dirty="0" smtClean="0">
                <a:solidFill>
                  <a:srgbClr val="2E479C"/>
                </a:solidFill>
              </a:rPr>
              <a:t> de HW y SW para  </a:t>
            </a:r>
            <a:r>
              <a:rPr lang="en-US" dirty="0" err="1" smtClean="0">
                <a:solidFill>
                  <a:srgbClr val="2E479C"/>
                </a:solidFill>
              </a:rPr>
              <a:t>colaboración</a:t>
            </a:r>
            <a:endParaRPr lang="en-US" dirty="0">
              <a:solidFill>
                <a:srgbClr val="2E479C"/>
              </a:solidFill>
            </a:endParaRPr>
          </a:p>
        </p:txBody>
      </p:sp>
      <p:sp>
        <p:nvSpPr>
          <p:cNvPr id="102" name="Freeform 8"/>
          <p:cNvSpPr>
            <a:spLocks noEditPoints="1"/>
          </p:cNvSpPr>
          <p:nvPr/>
        </p:nvSpPr>
        <p:spPr bwMode="auto">
          <a:xfrm>
            <a:off x="7171937" y="1957246"/>
            <a:ext cx="1581371" cy="503428"/>
          </a:xfrm>
          <a:custGeom>
            <a:avLst/>
            <a:gdLst>
              <a:gd name="T0" fmla="*/ 33 w 1135"/>
              <a:gd name="T1" fmla="*/ 57 h 359"/>
              <a:gd name="T2" fmla="*/ 103 w 1135"/>
              <a:gd name="T3" fmla="*/ 354 h 359"/>
              <a:gd name="T4" fmla="*/ 103 w 1135"/>
              <a:gd name="T5" fmla="*/ 39 h 359"/>
              <a:gd name="T6" fmla="*/ 0 w 1135"/>
              <a:gd name="T7" fmla="*/ 314 h 359"/>
              <a:gd name="T8" fmla="*/ 21 w 1135"/>
              <a:gd name="T9" fmla="*/ 60 h 359"/>
              <a:gd name="T10" fmla="*/ 134 w 1135"/>
              <a:gd name="T11" fmla="*/ 60 h 359"/>
              <a:gd name="T12" fmla="*/ 335 w 1135"/>
              <a:gd name="T13" fmla="*/ 314 h 359"/>
              <a:gd name="T14" fmla="*/ 189 w 1135"/>
              <a:gd name="T15" fmla="*/ 302 h 359"/>
              <a:gd name="T16" fmla="*/ 189 w 1135"/>
              <a:gd name="T17" fmla="*/ 278 h 359"/>
              <a:gd name="T18" fmla="*/ 165 w 1135"/>
              <a:gd name="T19" fmla="*/ 263 h 359"/>
              <a:gd name="T20" fmla="*/ 189 w 1135"/>
              <a:gd name="T21" fmla="*/ 263 h 359"/>
              <a:gd name="T22" fmla="*/ 165 w 1135"/>
              <a:gd name="T23" fmla="*/ 200 h 359"/>
              <a:gd name="T24" fmla="*/ 226 w 1135"/>
              <a:gd name="T25" fmla="*/ 302 h 359"/>
              <a:gd name="T26" fmla="*/ 226 w 1135"/>
              <a:gd name="T27" fmla="*/ 278 h 359"/>
              <a:gd name="T28" fmla="*/ 202 w 1135"/>
              <a:gd name="T29" fmla="*/ 263 h 359"/>
              <a:gd name="T30" fmla="*/ 226 w 1135"/>
              <a:gd name="T31" fmla="*/ 263 h 359"/>
              <a:gd name="T32" fmla="*/ 202 w 1135"/>
              <a:gd name="T33" fmla="*/ 200 h 359"/>
              <a:gd name="T34" fmla="*/ 263 w 1135"/>
              <a:gd name="T35" fmla="*/ 302 h 359"/>
              <a:gd name="T36" fmla="*/ 263 w 1135"/>
              <a:gd name="T37" fmla="*/ 278 h 359"/>
              <a:gd name="T38" fmla="*/ 239 w 1135"/>
              <a:gd name="T39" fmla="*/ 263 h 359"/>
              <a:gd name="T40" fmla="*/ 263 w 1135"/>
              <a:gd name="T41" fmla="*/ 263 h 359"/>
              <a:gd name="T42" fmla="*/ 239 w 1135"/>
              <a:gd name="T43" fmla="*/ 200 h 359"/>
              <a:gd name="T44" fmla="*/ 300 w 1135"/>
              <a:gd name="T45" fmla="*/ 302 h 359"/>
              <a:gd name="T46" fmla="*/ 300 w 1135"/>
              <a:gd name="T47" fmla="*/ 278 h 359"/>
              <a:gd name="T48" fmla="*/ 276 w 1135"/>
              <a:gd name="T49" fmla="*/ 263 h 359"/>
              <a:gd name="T50" fmla="*/ 300 w 1135"/>
              <a:gd name="T51" fmla="*/ 263 h 359"/>
              <a:gd name="T52" fmla="*/ 276 w 1135"/>
              <a:gd name="T53" fmla="*/ 200 h 359"/>
              <a:gd name="T54" fmla="*/ 300 w 1135"/>
              <a:gd name="T55" fmla="*/ 180 h 359"/>
              <a:gd name="T56" fmla="*/ 300 w 1135"/>
              <a:gd name="T57" fmla="*/ 89 h 359"/>
              <a:gd name="T58" fmla="*/ 913 w 1135"/>
              <a:gd name="T59" fmla="*/ 26 h 359"/>
              <a:gd name="T60" fmla="*/ 940 w 1135"/>
              <a:gd name="T61" fmla="*/ 0 h 359"/>
              <a:gd name="T62" fmla="*/ 940 w 1135"/>
              <a:gd name="T63" fmla="*/ 10 h 359"/>
              <a:gd name="T64" fmla="*/ 964 w 1135"/>
              <a:gd name="T65" fmla="*/ 52 h 359"/>
              <a:gd name="T66" fmla="*/ 745 w 1135"/>
              <a:gd name="T67" fmla="*/ 52 h 359"/>
              <a:gd name="T68" fmla="*/ 1135 w 1135"/>
              <a:gd name="T69" fmla="*/ 52 h 359"/>
              <a:gd name="T70" fmla="*/ 925 w 1135"/>
              <a:gd name="T71" fmla="*/ 296 h 359"/>
              <a:gd name="T72" fmla="*/ 955 w 1135"/>
              <a:gd name="T73" fmla="*/ 296 h 359"/>
              <a:gd name="T74" fmla="*/ 773 w 1135"/>
              <a:gd name="T75" fmla="*/ 76 h 359"/>
              <a:gd name="T76" fmla="*/ 1030 w 1135"/>
              <a:gd name="T77" fmla="*/ 342 h 359"/>
              <a:gd name="T78" fmla="*/ 850 w 1135"/>
              <a:gd name="T79" fmla="*/ 342 h 359"/>
              <a:gd name="T80" fmla="*/ 1003 w 1135"/>
              <a:gd name="T81" fmla="*/ 323 h 359"/>
              <a:gd name="T82" fmla="*/ 610 w 1135"/>
              <a:gd name="T83" fmla="*/ 39 h 359"/>
              <a:gd name="T84" fmla="*/ 453 w 1135"/>
              <a:gd name="T85" fmla="*/ 325 h 359"/>
              <a:gd name="T86" fmla="*/ 630 w 1135"/>
              <a:gd name="T87" fmla="*/ 325 h 359"/>
              <a:gd name="T88" fmla="*/ 541 w 1135"/>
              <a:gd name="T89" fmla="*/ 339 h 359"/>
              <a:gd name="T90" fmla="*/ 553 w 1135"/>
              <a:gd name="T91" fmla="*/ 327 h 359"/>
              <a:gd name="T92" fmla="*/ 600 w 1135"/>
              <a:gd name="T93" fmla="*/ 307 h 359"/>
              <a:gd name="T94" fmla="*/ 470 w 1135"/>
              <a:gd name="T95" fmla="*/ 68 h 359"/>
              <a:gd name="T96" fmla="*/ 612 w 1135"/>
              <a:gd name="T97" fmla="*/ 68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5" h="359">
                <a:moveTo>
                  <a:pt x="103" y="39"/>
                </a:moveTo>
                <a:cubicBezTo>
                  <a:pt x="51" y="39"/>
                  <a:pt x="51" y="39"/>
                  <a:pt x="51" y="39"/>
                </a:cubicBezTo>
                <a:cubicBezTo>
                  <a:pt x="41" y="39"/>
                  <a:pt x="33" y="47"/>
                  <a:pt x="33" y="57"/>
                </a:cubicBezTo>
                <a:cubicBezTo>
                  <a:pt x="33" y="336"/>
                  <a:pt x="33" y="336"/>
                  <a:pt x="33" y="336"/>
                </a:cubicBezTo>
                <a:cubicBezTo>
                  <a:pt x="33" y="346"/>
                  <a:pt x="41" y="354"/>
                  <a:pt x="51" y="354"/>
                </a:cubicBezTo>
                <a:cubicBezTo>
                  <a:pt x="103" y="354"/>
                  <a:pt x="103" y="354"/>
                  <a:pt x="103" y="354"/>
                </a:cubicBezTo>
                <a:cubicBezTo>
                  <a:pt x="113" y="354"/>
                  <a:pt x="121" y="346"/>
                  <a:pt x="121" y="336"/>
                </a:cubicBezTo>
                <a:cubicBezTo>
                  <a:pt x="121" y="57"/>
                  <a:pt x="121" y="57"/>
                  <a:pt x="121" y="57"/>
                </a:cubicBezTo>
                <a:cubicBezTo>
                  <a:pt x="121" y="47"/>
                  <a:pt x="113" y="39"/>
                  <a:pt x="103" y="39"/>
                </a:cubicBezTo>
                <a:close/>
                <a:moveTo>
                  <a:pt x="21" y="332"/>
                </a:moveTo>
                <a:cubicBezTo>
                  <a:pt x="18" y="332"/>
                  <a:pt x="18" y="332"/>
                  <a:pt x="18" y="332"/>
                </a:cubicBezTo>
                <a:cubicBezTo>
                  <a:pt x="8" y="332"/>
                  <a:pt x="0" y="324"/>
                  <a:pt x="0" y="314"/>
                </a:cubicBezTo>
                <a:cubicBezTo>
                  <a:pt x="0" y="78"/>
                  <a:pt x="0" y="78"/>
                  <a:pt x="0" y="78"/>
                </a:cubicBezTo>
                <a:cubicBezTo>
                  <a:pt x="0" y="68"/>
                  <a:pt x="8" y="60"/>
                  <a:pt x="18" y="60"/>
                </a:cubicBezTo>
                <a:cubicBezTo>
                  <a:pt x="21" y="60"/>
                  <a:pt x="21" y="60"/>
                  <a:pt x="21" y="60"/>
                </a:cubicBezTo>
                <a:lnTo>
                  <a:pt x="21" y="332"/>
                </a:lnTo>
                <a:close/>
                <a:moveTo>
                  <a:pt x="317" y="60"/>
                </a:moveTo>
                <a:cubicBezTo>
                  <a:pt x="134" y="60"/>
                  <a:pt x="134" y="60"/>
                  <a:pt x="134" y="60"/>
                </a:cubicBezTo>
                <a:cubicBezTo>
                  <a:pt x="134" y="332"/>
                  <a:pt x="134" y="332"/>
                  <a:pt x="134" y="332"/>
                </a:cubicBezTo>
                <a:cubicBezTo>
                  <a:pt x="317" y="332"/>
                  <a:pt x="317" y="332"/>
                  <a:pt x="317" y="332"/>
                </a:cubicBezTo>
                <a:cubicBezTo>
                  <a:pt x="327" y="332"/>
                  <a:pt x="335" y="324"/>
                  <a:pt x="335" y="314"/>
                </a:cubicBezTo>
                <a:cubicBezTo>
                  <a:pt x="335" y="78"/>
                  <a:pt x="335" y="78"/>
                  <a:pt x="335" y="78"/>
                </a:cubicBezTo>
                <a:cubicBezTo>
                  <a:pt x="335" y="68"/>
                  <a:pt x="327" y="60"/>
                  <a:pt x="317" y="60"/>
                </a:cubicBezTo>
                <a:close/>
                <a:moveTo>
                  <a:pt x="189" y="302"/>
                </a:moveTo>
                <a:cubicBezTo>
                  <a:pt x="165" y="302"/>
                  <a:pt x="165" y="302"/>
                  <a:pt x="165" y="302"/>
                </a:cubicBezTo>
                <a:cubicBezTo>
                  <a:pt x="165" y="278"/>
                  <a:pt x="165" y="278"/>
                  <a:pt x="165" y="278"/>
                </a:cubicBezTo>
                <a:cubicBezTo>
                  <a:pt x="189" y="278"/>
                  <a:pt x="189" y="278"/>
                  <a:pt x="189" y="278"/>
                </a:cubicBezTo>
                <a:lnTo>
                  <a:pt x="189" y="302"/>
                </a:lnTo>
                <a:close/>
                <a:moveTo>
                  <a:pt x="189" y="263"/>
                </a:moveTo>
                <a:cubicBezTo>
                  <a:pt x="165" y="263"/>
                  <a:pt x="165" y="263"/>
                  <a:pt x="165" y="263"/>
                </a:cubicBezTo>
                <a:cubicBezTo>
                  <a:pt x="165" y="239"/>
                  <a:pt x="165" y="239"/>
                  <a:pt x="165" y="239"/>
                </a:cubicBezTo>
                <a:cubicBezTo>
                  <a:pt x="189" y="239"/>
                  <a:pt x="189" y="239"/>
                  <a:pt x="189" y="239"/>
                </a:cubicBezTo>
                <a:lnTo>
                  <a:pt x="189" y="263"/>
                </a:lnTo>
                <a:close/>
                <a:moveTo>
                  <a:pt x="189" y="224"/>
                </a:moveTo>
                <a:cubicBezTo>
                  <a:pt x="165" y="224"/>
                  <a:pt x="165" y="224"/>
                  <a:pt x="165" y="224"/>
                </a:cubicBezTo>
                <a:cubicBezTo>
                  <a:pt x="165" y="200"/>
                  <a:pt x="165" y="200"/>
                  <a:pt x="165" y="200"/>
                </a:cubicBezTo>
                <a:cubicBezTo>
                  <a:pt x="189" y="200"/>
                  <a:pt x="189" y="200"/>
                  <a:pt x="189" y="200"/>
                </a:cubicBezTo>
                <a:lnTo>
                  <a:pt x="189" y="224"/>
                </a:lnTo>
                <a:close/>
                <a:moveTo>
                  <a:pt x="226" y="302"/>
                </a:moveTo>
                <a:cubicBezTo>
                  <a:pt x="202" y="302"/>
                  <a:pt x="202" y="302"/>
                  <a:pt x="202" y="302"/>
                </a:cubicBezTo>
                <a:cubicBezTo>
                  <a:pt x="202" y="278"/>
                  <a:pt x="202" y="278"/>
                  <a:pt x="202" y="278"/>
                </a:cubicBezTo>
                <a:cubicBezTo>
                  <a:pt x="226" y="278"/>
                  <a:pt x="226" y="278"/>
                  <a:pt x="226" y="278"/>
                </a:cubicBezTo>
                <a:lnTo>
                  <a:pt x="226" y="302"/>
                </a:lnTo>
                <a:close/>
                <a:moveTo>
                  <a:pt x="226" y="263"/>
                </a:moveTo>
                <a:cubicBezTo>
                  <a:pt x="202" y="263"/>
                  <a:pt x="202" y="263"/>
                  <a:pt x="202" y="263"/>
                </a:cubicBezTo>
                <a:cubicBezTo>
                  <a:pt x="202" y="239"/>
                  <a:pt x="202" y="239"/>
                  <a:pt x="202" y="239"/>
                </a:cubicBezTo>
                <a:cubicBezTo>
                  <a:pt x="226" y="239"/>
                  <a:pt x="226" y="239"/>
                  <a:pt x="226" y="239"/>
                </a:cubicBezTo>
                <a:lnTo>
                  <a:pt x="226" y="263"/>
                </a:lnTo>
                <a:close/>
                <a:moveTo>
                  <a:pt x="226" y="224"/>
                </a:moveTo>
                <a:cubicBezTo>
                  <a:pt x="202" y="224"/>
                  <a:pt x="202" y="224"/>
                  <a:pt x="202" y="224"/>
                </a:cubicBezTo>
                <a:cubicBezTo>
                  <a:pt x="202" y="200"/>
                  <a:pt x="202" y="200"/>
                  <a:pt x="202" y="200"/>
                </a:cubicBezTo>
                <a:cubicBezTo>
                  <a:pt x="226" y="200"/>
                  <a:pt x="226" y="200"/>
                  <a:pt x="226" y="200"/>
                </a:cubicBezTo>
                <a:lnTo>
                  <a:pt x="226" y="224"/>
                </a:lnTo>
                <a:close/>
                <a:moveTo>
                  <a:pt x="263" y="302"/>
                </a:moveTo>
                <a:cubicBezTo>
                  <a:pt x="239" y="302"/>
                  <a:pt x="239" y="302"/>
                  <a:pt x="239" y="302"/>
                </a:cubicBezTo>
                <a:cubicBezTo>
                  <a:pt x="239" y="278"/>
                  <a:pt x="239" y="278"/>
                  <a:pt x="239" y="278"/>
                </a:cubicBezTo>
                <a:cubicBezTo>
                  <a:pt x="263" y="278"/>
                  <a:pt x="263" y="278"/>
                  <a:pt x="263" y="278"/>
                </a:cubicBezTo>
                <a:lnTo>
                  <a:pt x="263" y="302"/>
                </a:lnTo>
                <a:close/>
                <a:moveTo>
                  <a:pt x="263" y="263"/>
                </a:moveTo>
                <a:cubicBezTo>
                  <a:pt x="239" y="263"/>
                  <a:pt x="239" y="263"/>
                  <a:pt x="239" y="263"/>
                </a:cubicBezTo>
                <a:cubicBezTo>
                  <a:pt x="239" y="239"/>
                  <a:pt x="239" y="239"/>
                  <a:pt x="239" y="239"/>
                </a:cubicBezTo>
                <a:cubicBezTo>
                  <a:pt x="263" y="239"/>
                  <a:pt x="263" y="239"/>
                  <a:pt x="263" y="239"/>
                </a:cubicBezTo>
                <a:lnTo>
                  <a:pt x="263" y="263"/>
                </a:lnTo>
                <a:close/>
                <a:moveTo>
                  <a:pt x="263" y="224"/>
                </a:moveTo>
                <a:cubicBezTo>
                  <a:pt x="239" y="224"/>
                  <a:pt x="239" y="224"/>
                  <a:pt x="239" y="224"/>
                </a:cubicBezTo>
                <a:cubicBezTo>
                  <a:pt x="239" y="200"/>
                  <a:pt x="239" y="200"/>
                  <a:pt x="239" y="200"/>
                </a:cubicBezTo>
                <a:cubicBezTo>
                  <a:pt x="263" y="200"/>
                  <a:pt x="263" y="200"/>
                  <a:pt x="263" y="200"/>
                </a:cubicBezTo>
                <a:lnTo>
                  <a:pt x="263" y="224"/>
                </a:lnTo>
                <a:close/>
                <a:moveTo>
                  <a:pt x="300" y="302"/>
                </a:moveTo>
                <a:cubicBezTo>
                  <a:pt x="276" y="302"/>
                  <a:pt x="276" y="302"/>
                  <a:pt x="276" y="302"/>
                </a:cubicBezTo>
                <a:cubicBezTo>
                  <a:pt x="276" y="278"/>
                  <a:pt x="276" y="278"/>
                  <a:pt x="276" y="278"/>
                </a:cubicBezTo>
                <a:cubicBezTo>
                  <a:pt x="300" y="278"/>
                  <a:pt x="300" y="278"/>
                  <a:pt x="300" y="278"/>
                </a:cubicBezTo>
                <a:lnTo>
                  <a:pt x="300" y="302"/>
                </a:lnTo>
                <a:close/>
                <a:moveTo>
                  <a:pt x="300" y="263"/>
                </a:moveTo>
                <a:cubicBezTo>
                  <a:pt x="276" y="263"/>
                  <a:pt x="276" y="263"/>
                  <a:pt x="276" y="263"/>
                </a:cubicBezTo>
                <a:cubicBezTo>
                  <a:pt x="276" y="239"/>
                  <a:pt x="276" y="239"/>
                  <a:pt x="276" y="239"/>
                </a:cubicBezTo>
                <a:cubicBezTo>
                  <a:pt x="300" y="239"/>
                  <a:pt x="300" y="239"/>
                  <a:pt x="300" y="239"/>
                </a:cubicBezTo>
                <a:lnTo>
                  <a:pt x="300" y="263"/>
                </a:lnTo>
                <a:close/>
                <a:moveTo>
                  <a:pt x="300" y="224"/>
                </a:moveTo>
                <a:cubicBezTo>
                  <a:pt x="276" y="224"/>
                  <a:pt x="276" y="224"/>
                  <a:pt x="276" y="224"/>
                </a:cubicBezTo>
                <a:cubicBezTo>
                  <a:pt x="276" y="200"/>
                  <a:pt x="276" y="200"/>
                  <a:pt x="276" y="200"/>
                </a:cubicBezTo>
                <a:cubicBezTo>
                  <a:pt x="300" y="200"/>
                  <a:pt x="300" y="200"/>
                  <a:pt x="300" y="200"/>
                </a:cubicBezTo>
                <a:lnTo>
                  <a:pt x="300" y="224"/>
                </a:lnTo>
                <a:close/>
                <a:moveTo>
                  <a:pt x="300" y="180"/>
                </a:moveTo>
                <a:cubicBezTo>
                  <a:pt x="165" y="180"/>
                  <a:pt x="165" y="180"/>
                  <a:pt x="165" y="180"/>
                </a:cubicBezTo>
                <a:cubicBezTo>
                  <a:pt x="165" y="89"/>
                  <a:pt x="165" y="89"/>
                  <a:pt x="165" y="89"/>
                </a:cubicBezTo>
                <a:cubicBezTo>
                  <a:pt x="300" y="89"/>
                  <a:pt x="300" y="89"/>
                  <a:pt x="300" y="89"/>
                </a:cubicBezTo>
                <a:lnTo>
                  <a:pt x="300" y="180"/>
                </a:lnTo>
                <a:close/>
                <a:moveTo>
                  <a:pt x="940" y="0"/>
                </a:moveTo>
                <a:cubicBezTo>
                  <a:pt x="925" y="0"/>
                  <a:pt x="913" y="12"/>
                  <a:pt x="913" y="26"/>
                </a:cubicBezTo>
                <a:cubicBezTo>
                  <a:pt x="913" y="41"/>
                  <a:pt x="925" y="53"/>
                  <a:pt x="940" y="53"/>
                </a:cubicBezTo>
                <a:cubicBezTo>
                  <a:pt x="955" y="53"/>
                  <a:pt x="967" y="41"/>
                  <a:pt x="967" y="26"/>
                </a:cubicBezTo>
                <a:cubicBezTo>
                  <a:pt x="967" y="12"/>
                  <a:pt x="955" y="0"/>
                  <a:pt x="940" y="0"/>
                </a:cubicBezTo>
                <a:close/>
                <a:moveTo>
                  <a:pt x="940" y="42"/>
                </a:moveTo>
                <a:cubicBezTo>
                  <a:pt x="931" y="42"/>
                  <a:pt x="924" y="35"/>
                  <a:pt x="924" y="26"/>
                </a:cubicBezTo>
                <a:cubicBezTo>
                  <a:pt x="924" y="18"/>
                  <a:pt x="931" y="10"/>
                  <a:pt x="940" y="10"/>
                </a:cubicBezTo>
                <a:cubicBezTo>
                  <a:pt x="949" y="10"/>
                  <a:pt x="956" y="18"/>
                  <a:pt x="956" y="26"/>
                </a:cubicBezTo>
                <a:cubicBezTo>
                  <a:pt x="956" y="35"/>
                  <a:pt x="949" y="42"/>
                  <a:pt x="940" y="42"/>
                </a:cubicBezTo>
                <a:close/>
                <a:moveTo>
                  <a:pt x="964" y="52"/>
                </a:moveTo>
                <a:cubicBezTo>
                  <a:pt x="958" y="58"/>
                  <a:pt x="949" y="62"/>
                  <a:pt x="940" y="62"/>
                </a:cubicBezTo>
                <a:cubicBezTo>
                  <a:pt x="931" y="62"/>
                  <a:pt x="922" y="58"/>
                  <a:pt x="916" y="52"/>
                </a:cubicBezTo>
                <a:cubicBezTo>
                  <a:pt x="745" y="52"/>
                  <a:pt x="745" y="52"/>
                  <a:pt x="745" y="52"/>
                </a:cubicBezTo>
                <a:cubicBezTo>
                  <a:pt x="745" y="313"/>
                  <a:pt x="745" y="313"/>
                  <a:pt x="745" y="313"/>
                </a:cubicBezTo>
                <a:cubicBezTo>
                  <a:pt x="1135" y="313"/>
                  <a:pt x="1135" y="313"/>
                  <a:pt x="1135" y="313"/>
                </a:cubicBezTo>
                <a:cubicBezTo>
                  <a:pt x="1135" y="52"/>
                  <a:pt x="1135" y="52"/>
                  <a:pt x="1135" y="52"/>
                </a:cubicBezTo>
                <a:lnTo>
                  <a:pt x="964" y="52"/>
                </a:lnTo>
                <a:close/>
                <a:moveTo>
                  <a:pt x="955" y="296"/>
                </a:moveTo>
                <a:cubicBezTo>
                  <a:pt x="925" y="296"/>
                  <a:pt x="925" y="296"/>
                  <a:pt x="925" y="296"/>
                </a:cubicBezTo>
                <a:cubicBezTo>
                  <a:pt x="925" y="286"/>
                  <a:pt x="925" y="286"/>
                  <a:pt x="925" y="286"/>
                </a:cubicBezTo>
                <a:cubicBezTo>
                  <a:pt x="955" y="286"/>
                  <a:pt x="955" y="286"/>
                  <a:pt x="955" y="286"/>
                </a:cubicBezTo>
                <a:lnTo>
                  <a:pt x="955" y="296"/>
                </a:lnTo>
                <a:close/>
                <a:moveTo>
                  <a:pt x="1107" y="274"/>
                </a:moveTo>
                <a:cubicBezTo>
                  <a:pt x="773" y="274"/>
                  <a:pt x="773" y="274"/>
                  <a:pt x="773" y="274"/>
                </a:cubicBezTo>
                <a:cubicBezTo>
                  <a:pt x="773" y="76"/>
                  <a:pt x="773" y="76"/>
                  <a:pt x="773" y="76"/>
                </a:cubicBezTo>
                <a:cubicBezTo>
                  <a:pt x="1107" y="76"/>
                  <a:pt x="1107" y="76"/>
                  <a:pt x="1107" y="76"/>
                </a:cubicBezTo>
                <a:lnTo>
                  <a:pt x="1107" y="274"/>
                </a:lnTo>
                <a:close/>
                <a:moveTo>
                  <a:pt x="1030" y="342"/>
                </a:moveTo>
                <a:cubicBezTo>
                  <a:pt x="1039" y="359"/>
                  <a:pt x="1039" y="359"/>
                  <a:pt x="1039" y="359"/>
                </a:cubicBezTo>
                <a:cubicBezTo>
                  <a:pt x="841" y="359"/>
                  <a:pt x="841" y="359"/>
                  <a:pt x="841" y="359"/>
                </a:cubicBezTo>
                <a:cubicBezTo>
                  <a:pt x="850" y="342"/>
                  <a:pt x="850" y="342"/>
                  <a:pt x="850" y="342"/>
                </a:cubicBezTo>
                <a:cubicBezTo>
                  <a:pt x="870" y="342"/>
                  <a:pt x="870" y="342"/>
                  <a:pt x="870" y="342"/>
                </a:cubicBezTo>
                <a:cubicBezTo>
                  <a:pt x="877" y="323"/>
                  <a:pt x="877" y="323"/>
                  <a:pt x="877" y="323"/>
                </a:cubicBezTo>
                <a:cubicBezTo>
                  <a:pt x="1003" y="323"/>
                  <a:pt x="1003" y="323"/>
                  <a:pt x="1003" y="323"/>
                </a:cubicBezTo>
                <a:cubicBezTo>
                  <a:pt x="1010" y="342"/>
                  <a:pt x="1010" y="342"/>
                  <a:pt x="1010" y="342"/>
                </a:cubicBezTo>
                <a:lnTo>
                  <a:pt x="1030" y="342"/>
                </a:lnTo>
                <a:close/>
                <a:moveTo>
                  <a:pt x="610" y="39"/>
                </a:moveTo>
                <a:cubicBezTo>
                  <a:pt x="473" y="39"/>
                  <a:pt x="473" y="39"/>
                  <a:pt x="473" y="39"/>
                </a:cubicBezTo>
                <a:cubicBezTo>
                  <a:pt x="462" y="39"/>
                  <a:pt x="453" y="48"/>
                  <a:pt x="453" y="59"/>
                </a:cubicBezTo>
                <a:cubicBezTo>
                  <a:pt x="453" y="325"/>
                  <a:pt x="453" y="325"/>
                  <a:pt x="453" y="325"/>
                </a:cubicBezTo>
                <a:cubicBezTo>
                  <a:pt x="453" y="336"/>
                  <a:pt x="462" y="345"/>
                  <a:pt x="473" y="345"/>
                </a:cubicBezTo>
                <a:cubicBezTo>
                  <a:pt x="610" y="345"/>
                  <a:pt x="610" y="345"/>
                  <a:pt x="610" y="345"/>
                </a:cubicBezTo>
                <a:cubicBezTo>
                  <a:pt x="621" y="345"/>
                  <a:pt x="630" y="336"/>
                  <a:pt x="630" y="325"/>
                </a:cubicBezTo>
                <a:cubicBezTo>
                  <a:pt x="630" y="59"/>
                  <a:pt x="630" y="59"/>
                  <a:pt x="630" y="59"/>
                </a:cubicBezTo>
                <a:cubicBezTo>
                  <a:pt x="630" y="48"/>
                  <a:pt x="621" y="39"/>
                  <a:pt x="610" y="39"/>
                </a:cubicBezTo>
                <a:close/>
                <a:moveTo>
                  <a:pt x="541" y="339"/>
                </a:moveTo>
                <a:cubicBezTo>
                  <a:pt x="535" y="339"/>
                  <a:pt x="529" y="334"/>
                  <a:pt x="529" y="327"/>
                </a:cubicBezTo>
                <a:cubicBezTo>
                  <a:pt x="529" y="320"/>
                  <a:pt x="535" y="315"/>
                  <a:pt x="541" y="315"/>
                </a:cubicBezTo>
                <a:cubicBezTo>
                  <a:pt x="548" y="315"/>
                  <a:pt x="553" y="320"/>
                  <a:pt x="553" y="327"/>
                </a:cubicBezTo>
                <a:cubicBezTo>
                  <a:pt x="553" y="334"/>
                  <a:pt x="548" y="339"/>
                  <a:pt x="541" y="339"/>
                </a:cubicBezTo>
                <a:close/>
                <a:moveTo>
                  <a:pt x="612" y="295"/>
                </a:moveTo>
                <a:cubicBezTo>
                  <a:pt x="612" y="302"/>
                  <a:pt x="607" y="307"/>
                  <a:pt x="600" y="307"/>
                </a:cubicBezTo>
                <a:cubicBezTo>
                  <a:pt x="482" y="307"/>
                  <a:pt x="482" y="307"/>
                  <a:pt x="482" y="307"/>
                </a:cubicBezTo>
                <a:cubicBezTo>
                  <a:pt x="476" y="307"/>
                  <a:pt x="470" y="302"/>
                  <a:pt x="470" y="295"/>
                </a:cubicBezTo>
                <a:cubicBezTo>
                  <a:pt x="470" y="68"/>
                  <a:pt x="470" y="68"/>
                  <a:pt x="470" y="68"/>
                </a:cubicBezTo>
                <a:cubicBezTo>
                  <a:pt x="470" y="61"/>
                  <a:pt x="476" y="56"/>
                  <a:pt x="482" y="56"/>
                </a:cubicBezTo>
                <a:cubicBezTo>
                  <a:pt x="600" y="56"/>
                  <a:pt x="600" y="56"/>
                  <a:pt x="600" y="56"/>
                </a:cubicBezTo>
                <a:cubicBezTo>
                  <a:pt x="607" y="56"/>
                  <a:pt x="612" y="61"/>
                  <a:pt x="612" y="68"/>
                </a:cubicBezTo>
                <a:lnTo>
                  <a:pt x="612"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7" rIns="91432" bIns="45717" numCol="1" anchor="t" anchorCtr="0" compatLnSpc="1">
            <a:prstTxWarp prst="textNoShape">
              <a:avLst/>
            </a:prstTxWarp>
          </a:bodyPr>
          <a:lstStyle/>
          <a:p>
            <a:endParaRPr lang="en-US">
              <a:solidFill>
                <a:srgbClr val="000000"/>
              </a:solidFill>
            </a:endParaRPr>
          </a:p>
        </p:txBody>
      </p:sp>
      <p:sp>
        <p:nvSpPr>
          <p:cNvPr id="2" name="Slide Number Placeholder 1"/>
          <p:cNvSpPr>
            <a:spLocks noGrp="1"/>
          </p:cNvSpPr>
          <p:nvPr>
            <p:ph type="sldNum" sz="quarter" idx="4"/>
          </p:nvPr>
        </p:nvSpPr>
        <p:spPr/>
        <p:txBody>
          <a:bodyPr/>
          <a:lstStyle/>
          <a:p>
            <a:fld id="{96A97DD0-5BE7-4856-A2A9-C42C6688E607}" type="slidenum">
              <a:rPr lang="en-US" smtClean="0"/>
              <a:pPr/>
              <a:t>16</a:t>
            </a:fld>
            <a:endParaRPr lang="en-US" dirty="0"/>
          </a:p>
        </p:txBody>
      </p:sp>
    </p:spTree>
    <p:extLst>
      <p:ext uri="{BB962C8B-B14F-4D97-AF65-F5344CB8AC3E}">
        <p14:creationId xmlns:p14="http://schemas.microsoft.com/office/powerpoint/2010/main" val="196411018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206" y="844650"/>
            <a:ext cx="9156205" cy="4455841"/>
          </a:xfrm>
          <a:prstGeom prst="rect">
            <a:avLst/>
          </a:prstGeom>
        </p:spPr>
      </p:pic>
      <p:sp>
        <p:nvSpPr>
          <p:cNvPr id="6" name="Title 5"/>
          <p:cNvSpPr>
            <a:spLocks noGrp="1"/>
          </p:cNvSpPr>
          <p:nvPr>
            <p:ph type="title"/>
          </p:nvPr>
        </p:nvSpPr>
        <p:spPr>
          <a:xfrm>
            <a:off x="197127" y="308077"/>
            <a:ext cx="8946873" cy="434974"/>
          </a:xfrm>
        </p:spPr>
        <p:txBody>
          <a:bodyPr/>
          <a:lstStyle/>
          <a:p>
            <a:pPr defTabSz="457143" fontAlgn="base">
              <a:spcAft>
                <a:spcPct val="0"/>
              </a:spcAft>
              <a:defRPr/>
            </a:pPr>
            <a:r>
              <a:rPr lang="en-US" sz="2400" spc="-100" dirty="0" smtClean="0">
                <a:latin typeface="+mj-lt"/>
                <a:ea typeface="ＭＳ Ｐゴシック" charset="0"/>
                <a:cs typeface="+mj-cs"/>
              </a:rPr>
              <a:t>El </a:t>
            </a:r>
            <a:r>
              <a:rPr lang="en-US" sz="2400" spc="-100" dirty="0" err="1" smtClean="0">
                <a:latin typeface="+mj-lt"/>
                <a:ea typeface="ＭＳ Ｐゴシック" charset="0"/>
                <a:cs typeface="+mj-cs"/>
              </a:rPr>
              <a:t>impacto</a:t>
            </a:r>
            <a:r>
              <a:rPr lang="en-US" sz="2400" spc="-100" dirty="0" smtClean="0">
                <a:latin typeface="+mj-lt"/>
                <a:ea typeface="ＭＳ Ｐゴシック" charset="0"/>
                <a:cs typeface="+mj-cs"/>
              </a:rPr>
              <a:t> del video </a:t>
            </a:r>
            <a:r>
              <a:rPr lang="en-US" sz="2400" spc="-100" dirty="0" err="1" smtClean="0">
                <a:latin typeface="+mj-lt"/>
                <a:ea typeface="ＭＳ Ｐゴシック" charset="0"/>
                <a:cs typeface="+mj-cs"/>
              </a:rPr>
              <a:t>en</a:t>
            </a:r>
            <a:r>
              <a:rPr lang="en-US" sz="2400" spc="-100" dirty="0" smtClean="0">
                <a:latin typeface="+mj-lt"/>
                <a:ea typeface="ＭＳ Ｐゴシック" charset="0"/>
                <a:cs typeface="+mj-cs"/>
              </a:rPr>
              <a:t> la </a:t>
            </a:r>
            <a:r>
              <a:rPr lang="en-US" sz="2400" spc="-100" dirty="0" err="1" smtClean="0">
                <a:latin typeface="+mj-lt"/>
                <a:ea typeface="ＭＳ Ｐゴシック" charset="0"/>
                <a:cs typeface="+mj-cs"/>
              </a:rPr>
              <a:t>tranformación</a:t>
            </a:r>
            <a:r>
              <a:rPr lang="en-US" sz="2400" spc="-100" dirty="0" smtClean="0">
                <a:latin typeface="+mj-lt"/>
                <a:ea typeface="ＭＳ Ｐゴシック" charset="0"/>
                <a:cs typeface="+mj-cs"/>
              </a:rPr>
              <a:t> de </a:t>
            </a:r>
            <a:r>
              <a:rPr lang="en-US" sz="2400" spc="-100" dirty="0" err="1" smtClean="0">
                <a:latin typeface="+mj-lt"/>
                <a:ea typeface="ＭＳ Ｐゴシック" charset="0"/>
                <a:cs typeface="+mj-cs"/>
              </a:rPr>
              <a:t>los</a:t>
            </a:r>
            <a:r>
              <a:rPr lang="en-US" sz="2400" spc="-100" dirty="0" smtClean="0">
                <a:latin typeface="+mj-lt"/>
                <a:ea typeface="ＭＳ Ｐゴシック" charset="0"/>
                <a:cs typeface="+mj-cs"/>
              </a:rPr>
              <a:t> </a:t>
            </a:r>
            <a:r>
              <a:rPr lang="en-US" sz="2400" spc="-100" dirty="0" err="1" smtClean="0">
                <a:latin typeface="+mj-lt"/>
                <a:ea typeface="ＭＳ Ｐゴシック" charset="0"/>
                <a:cs typeface="+mj-cs"/>
              </a:rPr>
              <a:t>espacios</a:t>
            </a:r>
            <a:r>
              <a:rPr lang="en-US" sz="2400" spc="-100" dirty="0" smtClean="0">
                <a:latin typeface="+mj-lt"/>
                <a:ea typeface="ＭＳ Ｐゴシック" charset="0"/>
                <a:cs typeface="+mj-cs"/>
              </a:rPr>
              <a:t> de </a:t>
            </a:r>
            <a:r>
              <a:rPr lang="en-US" sz="2400" spc="-100" dirty="0" err="1" smtClean="0">
                <a:latin typeface="+mj-lt"/>
                <a:ea typeface="ＭＳ Ｐゴシック" charset="0"/>
                <a:cs typeface="+mj-cs"/>
              </a:rPr>
              <a:t>trabajo</a:t>
            </a:r>
            <a:endParaRPr lang="en-US" sz="2400" spc="-100" dirty="0">
              <a:latin typeface="+mj-lt"/>
              <a:ea typeface="ＭＳ Ｐゴシック" charset="0"/>
              <a:cs typeface="+mj-cs"/>
            </a:endParaRPr>
          </a:p>
        </p:txBody>
      </p:sp>
      <p:grpSp>
        <p:nvGrpSpPr>
          <p:cNvPr id="11" name="Group 10"/>
          <p:cNvGrpSpPr/>
          <p:nvPr/>
        </p:nvGrpSpPr>
        <p:grpSpPr>
          <a:xfrm>
            <a:off x="-832201" y="3525507"/>
            <a:ext cx="9911749" cy="2753187"/>
            <a:chOff x="-1275677" y="1912627"/>
            <a:chExt cx="9911749" cy="2753187"/>
          </a:xfrm>
        </p:grpSpPr>
        <p:sp>
          <p:nvSpPr>
            <p:cNvPr id="8" name="TextBox 7"/>
            <p:cNvSpPr txBox="1"/>
            <p:nvPr/>
          </p:nvSpPr>
          <p:spPr>
            <a:xfrm>
              <a:off x="477741" y="1912627"/>
              <a:ext cx="3249209" cy="346257"/>
            </a:xfrm>
            <a:prstGeom prst="rect">
              <a:avLst/>
            </a:prstGeom>
            <a:noFill/>
          </p:spPr>
          <p:txBody>
            <a:bodyPr wrap="square" lIns="68586" tIns="34294" rIns="68586" bIns="34294" rtlCol="0">
              <a:spAutoFit/>
            </a:bodyPr>
            <a:lstStyle/>
            <a:p>
              <a:pPr marL="137172" indent="-137172"/>
              <a:endParaRPr lang="en-US" i="1" dirty="0">
                <a:solidFill>
                  <a:srgbClr val="E49662"/>
                </a:solidFill>
                <a:latin typeface="CiscoSans ExtraLight"/>
                <a:cs typeface="CiscoSans ExtraLight"/>
              </a:endParaRPr>
            </a:p>
          </p:txBody>
        </p:sp>
        <p:sp>
          <p:nvSpPr>
            <p:cNvPr id="16" name="TextBox 15"/>
            <p:cNvSpPr txBox="1"/>
            <p:nvPr/>
          </p:nvSpPr>
          <p:spPr>
            <a:xfrm>
              <a:off x="2502873" y="4374059"/>
              <a:ext cx="3691615" cy="291755"/>
            </a:xfrm>
            <a:prstGeom prst="rect">
              <a:avLst/>
            </a:prstGeom>
            <a:noFill/>
          </p:spPr>
          <p:txBody>
            <a:bodyPr wrap="square" lIns="68586" tIns="34294" rIns="68586" bIns="34294" rtlCol="0">
              <a:spAutoFit/>
            </a:bodyPr>
            <a:lstStyle/>
            <a:p>
              <a:pPr marL="1097381" indent="-1097381">
                <a:lnSpc>
                  <a:spcPts val="1650"/>
                </a:lnSpc>
              </a:pPr>
              <a:endParaRPr lang="en-US" dirty="0"/>
            </a:p>
          </p:txBody>
        </p:sp>
        <p:sp>
          <p:nvSpPr>
            <p:cNvPr id="14" name="Rectangle 13"/>
            <p:cNvSpPr/>
            <p:nvPr/>
          </p:nvSpPr>
          <p:spPr>
            <a:xfrm>
              <a:off x="-1275677" y="4220838"/>
              <a:ext cx="6119781" cy="372754"/>
            </a:xfrm>
            <a:prstGeom prst="rect">
              <a:avLst/>
            </a:prstGeom>
            <a:effectLst/>
          </p:spPr>
          <p:txBody>
            <a:bodyPr wrap="square" lIns="91408" tIns="45704" rIns="91408" bIns="45704">
              <a:spAutoFit/>
            </a:bodyPr>
            <a:lstStyle/>
            <a:p>
              <a:pPr algn="ctr">
                <a:lnSpc>
                  <a:spcPct val="90000"/>
                </a:lnSpc>
                <a:spcAft>
                  <a:spcPts val="1200"/>
                </a:spcAft>
                <a:buClr>
                  <a:schemeClr val="accent2"/>
                </a:buClr>
              </a:pPr>
              <a:endParaRPr lang="en-US" sz="2000" dirty="0">
                <a:solidFill>
                  <a:srgbClr val="FFFFFF"/>
                </a:solidFill>
              </a:endParaRPr>
            </a:p>
          </p:txBody>
        </p:sp>
        <p:sp>
          <p:nvSpPr>
            <p:cNvPr id="20" name="Round Same Side Corner Rectangle 19"/>
            <p:cNvSpPr/>
            <p:nvPr/>
          </p:nvSpPr>
          <p:spPr>
            <a:xfrm rot="5400000">
              <a:off x="5840853" y="852449"/>
              <a:ext cx="1590661" cy="3999776"/>
            </a:xfrm>
            <a:prstGeom prst="round2SameRect">
              <a:avLst>
                <a:gd name="adj1" fmla="val 25160"/>
                <a:gd name="adj2" fmla="val 0"/>
              </a:avLst>
            </a:prstGeom>
            <a:solidFill>
              <a:schemeClr val="accent3">
                <a:lumMod val="25000"/>
                <a:alpha val="77000"/>
              </a:schemeClr>
            </a:solidFill>
            <a:ln w="9525">
              <a:gradFill>
                <a:gsLst>
                  <a:gs pos="0">
                    <a:schemeClr val="bg1">
                      <a:lumMod val="85000"/>
                      <a:alpha val="40000"/>
                    </a:schemeClr>
                  </a:gs>
                  <a:gs pos="100000">
                    <a:schemeClr val="bg1">
                      <a:lumMod val="85000"/>
                      <a:alpha val="7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68586" tIns="205758" rIns="68586" bIns="34294" rtlCol="0" anchor="ctr"/>
            <a:lstStyle/>
            <a:p>
              <a:pPr lvl="1">
                <a:lnSpc>
                  <a:spcPct val="80000"/>
                </a:lnSpc>
                <a:spcBef>
                  <a:spcPct val="0"/>
                </a:spcBef>
              </a:pPr>
              <a:endParaRPr lang="en-US" sz="2000" dirty="0">
                <a:solidFill>
                  <a:schemeClr val="bg1"/>
                </a:solidFill>
                <a:latin typeface="+mj-lt"/>
                <a:ea typeface="+mj-ea"/>
                <a:cs typeface="+mj-cs"/>
              </a:endParaRPr>
            </a:p>
          </p:txBody>
        </p:sp>
        <p:grpSp>
          <p:nvGrpSpPr>
            <p:cNvPr id="2" name="Group 1"/>
            <p:cNvGrpSpPr/>
            <p:nvPr/>
          </p:nvGrpSpPr>
          <p:grpSpPr>
            <a:xfrm>
              <a:off x="4788803" y="2071181"/>
              <a:ext cx="3679570" cy="528350"/>
              <a:chOff x="6412886" y="2767493"/>
              <a:chExt cx="5320765" cy="704466"/>
            </a:xfrm>
          </p:grpSpPr>
          <p:sp>
            <p:nvSpPr>
              <p:cNvPr id="25" name="TextBox 24"/>
              <p:cNvSpPr txBox="1"/>
              <p:nvPr/>
            </p:nvSpPr>
            <p:spPr>
              <a:xfrm>
                <a:off x="7972940" y="2767493"/>
                <a:ext cx="3760711" cy="704466"/>
              </a:xfrm>
              <a:prstGeom prst="rect">
                <a:avLst/>
              </a:prstGeom>
              <a:noFill/>
            </p:spPr>
            <p:txBody>
              <a:bodyPr wrap="square" rtlCol="0">
                <a:spAutoFit/>
              </a:bodyPr>
              <a:lstStyle/>
              <a:p>
                <a:pPr>
                  <a:lnSpc>
                    <a:spcPts val="1650"/>
                  </a:lnSpc>
                  <a:defRPr/>
                </a:pPr>
                <a:r>
                  <a:rPr lang="en-US" sz="1200" kern="0" dirty="0" err="1" smtClean="0">
                    <a:solidFill>
                      <a:schemeClr val="accent1">
                        <a:lumMod val="40000"/>
                        <a:lumOff val="60000"/>
                      </a:schemeClr>
                    </a:solidFill>
                    <a:ea typeface="Helvetica" charset="0"/>
                    <a:cs typeface="Helvetica" charset="0"/>
                    <a:sym typeface="Helvetica" charset="0"/>
                  </a:rPr>
                  <a:t>Mejora</a:t>
                </a:r>
                <a:r>
                  <a:rPr lang="en-US" sz="1200" kern="0" dirty="0" smtClean="0">
                    <a:solidFill>
                      <a:schemeClr val="accent1">
                        <a:lumMod val="40000"/>
                        <a:lumOff val="60000"/>
                      </a:schemeClr>
                    </a:solidFill>
                    <a:ea typeface="Helvetica" charset="0"/>
                    <a:cs typeface="Helvetica" charset="0"/>
                    <a:sym typeface="Helvetica" charset="0"/>
                  </a:rPr>
                  <a:t> </a:t>
                </a:r>
                <a:r>
                  <a:rPr lang="en-US" sz="1200" kern="0" dirty="0" err="1" smtClean="0">
                    <a:solidFill>
                      <a:schemeClr val="accent1">
                        <a:lumMod val="40000"/>
                        <a:lumOff val="60000"/>
                      </a:schemeClr>
                    </a:solidFill>
                    <a:ea typeface="Helvetica" charset="0"/>
                    <a:cs typeface="Helvetica" charset="0"/>
                    <a:sym typeface="Helvetica" charset="0"/>
                  </a:rPr>
                  <a:t>en</a:t>
                </a:r>
                <a:r>
                  <a:rPr lang="en-US" sz="1200" kern="0" dirty="0" smtClean="0">
                    <a:solidFill>
                      <a:schemeClr val="accent1">
                        <a:lumMod val="40000"/>
                        <a:lumOff val="60000"/>
                      </a:schemeClr>
                    </a:solidFill>
                    <a:ea typeface="Helvetica" charset="0"/>
                    <a:cs typeface="Helvetica" charset="0"/>
                    <a:sym typeface="Helvetica" charset="0"/>
                  </a:rPr>
                  <a:t> la performance de la </a:t>
                </a:r>
                <a:r>
                  <a:rPr lang="en-US" sz="1200" kern="0" dirty="0" err="1" smtClean="0">
                    <a:solidFill>
                      <a:schemeClr val="accent1">
                        <a:lumMod val="40000"/>
                        <a:lumOff val="60000"/>
                      </a:schemeClr>
                    </a:solidFill>
                    <a:ea typeface="Helvetica" charset="0"/>
                    <a:cs typeface="Helvetica" charset="0"/>
                    <a:sym typeface="Helvetica" charset="0"/>
                  </a:rPr>
                  <a:t>conversacion</a:t>
                </a:r>
                <a:r>
                  <a:rPr lang="en-US" sz="1200" kern="0" dirty="0" smtClean="0">
                    <a:solidFill>
                      <a:schemeClr val="accent1">
                        <a:lumMod val="40000"/>
                        <a:lumOff val="60000"/>
                      </a:schemeClr>
                    </a:solidFill>
                    <a:ea typeface="Helvetica" charset="0"/>
                    <a:cs typeface="Helvetica" charset="0"/>
                    <a:sym typeface="Helvetica" charset="0"/>
                  </a:rPr>
                  <a:t> y la </a:t>
                </a:r>
                <a:r>
                  <a:rPr lang="en-US" sz="1200" kern="0" dirty="0" err="1" smtClean="0">
                    <a:solidFill>
                      <a:schemeClr val="accent1">
                        <a:lumMod val="40000"/>
                        <a:lumOff val="60000"/>
                      </a:schemeClr>
                    </a:solidFill>
                    <a:ea typeface="Helvetica" charset="0"/>
                    <a:cs typeface="Helvetica" charset="0"/>
                    <a:sym typeface="Helvetica" charset="0"/>
                  </a:rPr>
                  <a:t>productividad</a:t>
                </a:r>
                <a:endParaRPr lang="en-US" sz="1400" dirty="0">
                  <a:solidFill>
                    <a:schemeClr val="accent1">
                      <a:lumMod val="40000"/>
                      <a:lumOff val="60000"/>
                    </a:schemeClr>
                  </a:solidFill>
                </a:endParaRPr>
              </a:p>
            </p:txBody>
          </p:sp>
          <p:sp>
            <p:nvSpPr>
              <p:cNvPr id="15" name="TextBox 14"/>
              <p:cNvSpPr txBox="1"/>
              <p:nvPr/>
            </p:nvSpPr>
            <p:spPr>
              <a:xfrm>
                <a:off x="6412886" y="2798502"/>
                <a:ext cx="1566136" cy="533480"/>
              </a:xfrm>
              <a:prstGeom prst="rect">
                <a:avLst/>
              </a:prstGeom>
              <a:noFill/>
            </p:spPr>
            <p:txBody>
              <a:bodyPr wrap="square" rtlCol="0">
                <a:spAutoFit/>
              </a:bodyPr>
              <a:lstStyle/>
              <a:p>
                <a:pPr marL="1097381" indent="-1097381">
                  <a:defRPr/>
                </a:pPr>
                <a:r>
                  <a:rPr lang="en-US" sz="2000" kern="0" dirty="0">
                    <a:solidFill>
                      <a:srgbClr val="5EB5DA"/>
                    </a:solidFill>
                    <a:ea typeface="Helvetica" charset="0"/>
                    <a:cs typeface="Helvetica" charset="0"/>
                    <a:sym typeface="Helvetica" charset="0"/>
                  </a:rPr>
                  <a:t>60%</a:t>
                </a:r>
                <a:endParaRPr lang="en-US" sz="1200" dirty="0">
                  <a:solidFill>
                    <a:srgbClr val="5EB5DA"/>
                  </a:solidFill>
                </a:endParaRPr>
              </a:p>
            </p:txBody>
          </p:sp>
        </p:grpSp>
        <p:sp>
          <p:nvSpPr>
            <p:cNvPr id="7" name="TextBox 6"/>
            <p:cNvSpPr txBox="1"/>
            <p:nvPr/>
          </p:nvSpPr>
          <p:spPr>
            <a:xfrm>
              <a:off x="5881837" y="2646227"/>
              <a:ext cx="2296122" cy="310341"/>
            </a:xfrm>
            <a:prstGeom prst="rect">
              <a:avLst/>
            </a:prstGeom>
            <a:noFill/>
          </p:spPr>
          <p:txBody>
            <a:bodyPr wrap="square" rtlCol="0">
              <a:spAutoFit/>
            </a:bodyPr>
            <a:lstStyle/>
            <a:p>
              <a:pPr marL="1191" indent="-1191">
                <a:lnSpc>
                  <a:spcPts val="1650"/>
                </a:lnSpc>
              </a:pPr>
              <a:r>
                <a:rPr lang="en-US" sz="1200" kern="0" dirty="0" err="1" smtClean="0">
                  <a:solidFill>
                    <a:schemeClr val="accent1">
                      <a:lumMod val="40000"/>
                      <a:lumOff val="60000"/>
                    </a:schemeClr>
                  </a:solidFill>
                  <a:ea typeface="Helvetica" charset="0"/>
                  <a:cs typeface="Helvetica" charset="0"/>
                  <a:sym typeface="Helvetica" charset="0"/>
                </a:rPr>
                <a:t>Terminan</a:t>
              </a:r>
              <a:r>
                <a:rPr lang="en-US" sz="1200" kern="0" dirty="0" smtClean="0">
                  <a:solidFill>
                    <a:schemeClr val="accent1">
                      <a:lumMod val="40000"/>
                      <a:lumOff val="60000"/>
                    </a:schemeClr>
                  </a:solidFill>
                  <a:ea typeface="Helvetica" charset="0"/>
                  <a:cs typeface="Helvetica" charset="0"/>
                  <a:sym typeface="Helvetica" charset="0"/>
                </a:rPr>
                <a:t> </a:t>
              </a:r>
              <a:r>
                <a:rPr lang="en-US" sz="1200" kern="0" dirty="0" err="1" smtClean="0">
                  <a:solidFill>
                    <a:schemeClr val="accent1">
                      <a:lumMod val="40000"/>
                      <a:lumOff val="60000"/>
                    </a:schemeClr>
                  </a:solidFill>
                  <a:ea typeface="Helvetica" charset="0"/>
                  <a:cs typeface="Helvetica" charset="0"/>
                  <a:sym typeface="Helvetica" charset="0"/>
                </a:rPr>
                <a:t>más</a:t>
              </a:r>
              <a:r>
                <a:rPr lang="en-US" sz="1200" kern="0" dirty="0" smtClean="0">
                  <a:solidFill>
                    <a:schemeClr val="accent1">
                      <a:lumMod val="40000"/>
                      <a:lumOff val="60000"/>
                    </a:schemeClr>
                  </a:solidFill>
                  <a:ea typeface="Helvetica" charset="0"/>
                  <a:cs typeface="Helvetica" charset="0"/>
                  <a:sym typeface="Helvetica" charset="0"/>
                </a:rPr>
                <a:t> </a:t>
              </a:r>
              <a:r>
                <a:rPr lang="en-US" sz="1200" kern="0" dirty="0" err="1" smtClean="0">
                  <a:solidFill>
                    <a:schemeClr val="accent1">
                      <a:lumMod val="40000"/>
                      <a:lumOff val="60000"/>
                    </a:schemeClr>
                  </a:solidFill>
                  <a:ea typeface="Helvetica" charset="0"/>
                  <a:cs typeface="Helvetica" charset="0"/>
                  <a:sym typeface="Helvetica" charset="0"/>
                </a:rPr>
                <a:t>rápido</a:t>
              </a:r>
              <a:endParaRPr lang="en-US" sz="1200" kern="0" dirty="0">
                <a:solidFill>
                  <a:schemeClr val="accent1">
                    <a:lumMod val="40000"/>
                    <a:lumOff val="60000"/>
                  </a:schemeClr>
                </a:solidFill>
                <a:ea typeface="Helvetica" charset="0"/>
                <a:cs typeface="Helvetica" charset="0"/>
              </a:endParaRPr>
            </a:p>
          </p:txBody>
        </p:sp>
        <p:sp>
          <p:nvSpPr>
            <p:cNvPr id="21" name="TextBox 20"/>
            <p:cNvSpPr txBox="1"/>
            <p:nvPr/>
          </p:nvSpPr>
          <p:spPr>
            <a:xfrm>
              <a:off x="4788809" y="2574854"/>
              <a:ext cx="1083060" cy="400110"/>
            </a:xfrm>
            <a:prstGeom prst="rect">
              <a:avLst/>
            </a:prstGeom>
            <a:noFill/>
          </p:spPr>
          <p:txBody>
            <a:bodyPr wrap="square" rtlCol="0">
              <a:spAutoFit/>
            </a:bodyPr>
            <a:lstStyle/>
            <a:p>
              <a:pPr marL="1097381" indent="-1097381">
                <a:defRPr/>
              </a:pPr>
              <a:r>
                <a:rPr lang="en-US" sz="2000" kern="0" dirty="0" smtClean="0">
                  <a:solidFill>
                    <a:srgbClr val="5EB5DA"/>
                  </a:solidFill>
                  <a:ea typeface="Helvetica" charset="0"/>
                  <a:cs typeface="Helvetica" charset="0"/>
                  <a:sym typeface="Helvetica" charset="0"/>
                </a:rPr>
                <a:t>73%</a:t>
              </a:r>
              <a:endParaRPr lang="en-US" sz="1200" dirty="0">
                <a:solidFill>
                  <a:srgbClr val="5EB5DA"/>
                </a:solidFill>
              </a:endParaRPr>
            </a:p>
          </p:txBody>
        </p:sp>
        <p:sp>
          <p:nvSpPr>
            <p:cNvPr id="23" name="TextBox 22"/>
            <p:cNvSpPr txBox="1"/>
            <p:nvPr/>
          </p:nvSpPr>
          <p:spPr>
            <a:xfrm>
              <a:off x="4708176" y="3103259"/>
              <a:ext cx="1290041" cy="400110"/>
            </a:xfrm>
            <a:prstGeom prst="rect">
              <a:avLst/>
            </a:prstGeom>
            <a:noFill/>
          </p:spPr>
          <p:txBody>
            <a:bodyPr wrap="square" rtlCol="0">
              <a:spAutoFit/>
            </a:bodyPr>
            <a:lstStyle/>
            <a:p>
              <a:pPr marL="1097381" indent="-1097381">
                <a:defRPr/>
              </a:pPr>
              <a:r>
                <a:rPr lang="en-US" sz="2000" kern="0" dirty="0" smtClean="0">
                  <a:solidFill>
                    <a:srgbClr val="5EB5DA"/>
                  </a:solidFill>
                  <a:ea typeface="Helvetica" charset="0"/>
                  <a:cs typeface="Helvetica" charset="0"/>
                  <a:sym typeface="Helvetica" charset="0"/>
                </a:rPr>
                <a:t>100%</a:t>
              </a:r>
              <a:endParaRPr lang="en-US" sz="1200" dirty="0">
                <a:solidFill>
                  <a:srgbClr val="5EB5DA"/>
                </a:solidFill>
              </a:endParaRPr>
            </a:p>
          </p:txBody>
        </p:sp>
        <p:sp>
          <p:nvSpPr>
            <p:cNvPr id="9" name="Rectangle 8"/>
            <p:cNvSpPr/>
            <p:nvPr/>
          </p:nvSpPr>
          <p:spPr>
            <a:xfrm>
              <a:off x="5870450" y="3064014"/>
              <a:ext cx="2321685" cy="528350"/>
            </a:xfrm>
            <a:prstGeom prst="rect">
              <a:avLst/>
            </a:prstGeom>
          </p:spPr>
          <p:txBody>
            <a:bodyPr wrap="square">
              <a:spAutoFit/>
            </a:bodyPr>
            <a:lstStyle/>
            <a:p>
              <a:pPr marL="1191" indent="-1191">
                <a:lnSpc>
                  <a:spcPts val="1650"/>
                </a:lnSpc>
                <a:buClr>
                  <a:srgbClr val="FFFFFF"/>
                </a:buClr>
                <a:buSzPct val="100000"/>
              </a:pPr>
              <a:r>
                <a:rPr lang="en-GB" sz="1200" kern="0" dirty="0" smtClean="0">
                  <a:solidFill>
                    <a:schemeClr val="accent1">
                      <a:lumMod val="40000"/>
                      <a:lumOff val="60000"/>
                    </a:schemeClr>
                  </a:solidFill>
                  <a:ea typeface="Helvetica" charset="0"/>
                  <a:cs typeface="Helvetica" charset="0"/>
                </a:rPr>
                <a:t>Coincide que </a:t>
              </a:r>
              <a:r>
                <a:rPr lang="en-GB" sz="1200" kern="0" dirty="0" err="1" smtClean="0">
                  <a:solidFill>
                    <a:schemeClr val="accent1">
                      <a:lumMod val="40000"/>
                      <a:lumOff val="60000"/>
                    </a:schemeClr>
                  </a:solidFill>
                  <a:ea typeface="Helvetica" charset="0"/>
                  <a:cs typeface="Helvetica" charset="0"/>
                </a:rPr>
                <a:t>acelera</a:t>
              </a:r>
              <a:r>
                <a:rPr lang="en-GB" sz="1200" kern="0" dirty="0" smtClean="0">
                  <a:solidFill>
                    <a:schemeClr val="accent1">
                      <a:lumMod val="40000"/>
                      <a:lumOff val="60000"/>
                    </a:schemeClr>
                  </a:solidFill>
                  <a:ea typeface="Helvetica" charset="0"/>
                  <a:cs typeface="Helvetica" charset="0"/>
                </a:rPr>
                <a:t> la </a:t>
              </a:r>
              <a:r>
                <a:rPr lang="en-GB" sz="1200" kern="0" dirty="0" err="1" smtClean="0">
                  <a:solidFill>
                    <a:schemeClr val="accent1">
                      <a:lumMod val="40000"/>
                      <a:lumOff val="60000"/>
                    </a:schemeClr>
                  </a:solidFill>
                  <a:ea typeface="Helvetica" charset="0"/>
                  <a:cs typeface="Helvetica" charset="0"/>
                </a:rPr>
                <a:t>toma</a:t>
              </a:r>
              <a:r>
                <a:rPr lang="en-GB" sz="1200" kern="0" dirty="0" smtClean="0">
                  <a:solidFill>
                    <a:schemeClr val="accent1">
                      <a:lumMod val="40000"/>
                      <a:lumOff val="60000"/>
                    </a:schemeClr>
                  </a:solidFill>
                  <a:ea typeface="Helvetica" charset="0"/>
                  <a:cs typeface="Helvetica" charset="0"/>
                </a:rPr>
                <a:t> de </a:t>
              </a:r>
              <a:r>
                <a:rPr lang="en-GB" sz="1200" kern="0" dirty="0" err="1" smtClean="0">
                  <a:solidFill>
                    <a:schemeClr val="accent1">
                      <a:lumMod val="40000"/>
                      <a:lumOff val="60000"/>
                    </a:schemeClr>
                  </a:solidFill>
                  <a:ea typeface="Helvetica" charset="0"/>
                  <a:cs typeface="Helvetica" charset="0"/>
                </a:rPr>
                <a:t>decisiones</a:t>
              </a:r>
              <a:endParaRPr lang="en-GB" sz="1200" kern="0" dirty="0">
                <a:solidFill>
                  <a:schemeClr val="accent1">
                    <a:lumMod val="40000"/>
                    <a:lumOff val="60000"/>
                  </a:schemeClr>
                </a:solidFill>
                <a:ea typeface="Helvetica" charset="0"/>
                <a:cs typeface="Helvetica" charset="0"/>
              </a:endParaRPr>
            </a:p>
          </p:txBody>
        </p:sp>
      </p:grpSp>
    </p:spTree>
    <p:extLst>
      <p:ext uri="{BB962C8B-B14F-4D97-AF65-F5344CB8AC3E}">
        <p14:creationId xmlns:p14="http://schemas.microsoft.com/office/powerpoint/2010/main" val="259287100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 y="451909"/>
            <a:ext cx="8813688" cy="434974"/>
          </a:xfrm>
        </p:spPr>
        <p:txBody>
          <a:bodyPr/>
          <a:lstStyle/>
          <a:p>
            <a:pPr lvl="0"/>
            <a:r>
              <a:rPr lang="en-GB" sz="2400" dirty="0" err="1" smtClean="0"/>
              <a:t>Conectando</a:t>
            </a:r>
            <a:r>
              <a:rPr lang="en-GB" sz="2400" dirty="0" smtClean="0"/>
              <a:t> a </a:t>
            </a:r>
            <a:r>
              <a:rPr lang="en-GB" sz="2400" dirty="0" err="1" smtClean="0"/>
              <a:t>los</a:t>
            </a:r>
            <a:r>
              <a:rPr lang="en-GB" sz="2400" dirty="0" smtClean="0"/>
              <a:t> </a:t>
            </a:r>
            <a:r>
              <a:rPr lang="en-GB" sz="2400" dirty="0" err="1" smtClean="0"/>
              <a:t>empleados</a:t>
            </a:r>
            <a:r>
              <a:rPr lang="en-GB" sz="2400" dirty="0" smtClean="0"/>
              <a:t> </a:t>
            </a:r>
            <a:r>
              <a:rPr lang="en-GB" sz="2400" dirty="0" err="1" smtClean="0"/>
              <a:t>virtuales</a:t>
            </a:r>
            <a:r>
              <a:rPr lang="en-GB" sz="2400" dirty="0" smtClean="0"/>
              <a:t> o </a:t>
            </a:r>
            <a:r>
              <a:rPr lang="en-GB" sz="2400" dirty="0" err="1" smtClean="0"/>
              <a:t>remotos</a:t>
            </a:r>
            <a:r>
              <a:rPr lang="en-GB" sz="2800" dirty="0" smtClean="0"/>
              <a:t/>
            </a:r>
            <a:br>
              <a:rPr lang="en-GB" sz="2800" dirty="0" smtClean="0"/>
            </a:br>
            <a:r>
              <a:rPr lang="en-US" sz="2000" spc="-100" dirty="0" err="1" smtClean="0">
                <a:ea typeface="ＭＳ Ｐゴシック" charset="0"/>
              </a:rPr>
              <a:t>Productividad</a:t>
            </a:r>
            <a:r>
              <a:rPr lang="en-US" sz="2000" spc="-100" dirty="0" smtClean="0">
                <a:ea typeface="ＭＳ Ｐゴシック" charset="0"/>
              </a:rPr>
              <a:t> a </a:t>
            </a:r>
            <a:r>
              <a:rPr lang="en-US" sz="2000" spc="-100" dirty="0" err="1" smtClean="0">
                <a:ea typeface="ＭＳ Ｐゴシック" charset="0"/>
              </a:rPr>
              <a:t>través</a:t>
            </a:r>
            <a:r>
              <a:rPr lang="en-US" sz="2000" spc="-100" dirty="0" smtClean="0">
                <a:ea typeface="ＭＳ Ｐゴシック" charset="0"/>
              </a:rPr>
              <a:t> de las </a:t>
            </a:r>
            <a:r>
              <a:rPr lang="en-US" sz="2000" spc="-100" dirty="0" err="1" smtClean="0">
                <a:ea typeface="ＭＳ Ｐゴシック" charset="0"/>
              </a:rPr>
              <a:t>reuniones</a:t>
            </a:r>
            <a:r>
              <a:rPr lang="en-US" sz="2000" spc="-100" dirty="0" smtClean="0">
                <a:ea typeface="ＭＳ Ｐゴシック" charset="0"/>
              </a:rPr>
              <a:t> </a:t>
            </a:r>
            <a:r>
              <a:rPr lang="en-US" sz="2000" spc="-100" dirty="0" err="1" smtClean="0">
                <a:ea typeface="ＭＳ Ｐゴシック" charset="0"/>
              </a:rPr>
              <a:t>virtuales</a:t>
            </a:r>
            <a:endParaRPr lang="en-US" sz="2000" spc="-100" dirty="0">
              <a:latin typeface="+mj-lt"/>
              <a:ea typeface="ＭＳ Ｐゴシック" charset="0"/>
              <a:cs typeface="+mj-cs"/>
            </a:endParaRPr>
          </a:p>
        </p:txBody>
      </p:sp>
      <p:sp>
        <p:nvSpPr>
          <p:cNvPr id="5" name="Title 1"/>
          <p:cNvSpPr txBox="1">
            <a:spLocks/>
          </p:cNvSpPr>
          <p:nvPr/>
        </p:nvSpPr>
        <p:spPr>
          <a:xfrm>
            <a:off x="177501" y="27626"/>
            <a:ext cx="8580923" cy="628650"/>
          </a:xfrm>
          <a:prstGeom prst="rect">
            <a:avLst/>
          </a:prstGeom>
          <a:effectLst>
            <a:outerShdw blurRad="101600" dist="12700" dir="2700000">
              <a:srgbClr val="000000">
                <a:alpha val="19000"/>
              </a:srgbClr>
            </a:outerShdw>
          </a:effectLst>
        </p:spPr>
        <p:txBody>
          <a:bodyPr vert="horz" lIns="61730" tIns="34295" rIns="61730" bIns="34295" rtlCol="0" anchor="t" anchorCtr="0">
            <a:noAutofit/>
          </a:bodyPr>
          <a:lstStyle/>
          <a:p>
            <a:pPr lvl="0">
              <a:lnSpc>
                <a:spcPct val="80000"/>
              </a:lnSpc>
              <a:spcBef>
                <a:spcPct val="0"/>
              </a:spcBef>
            </a:pPr>
            <a:endParaRPr lang="en-US" sz="2800" spc="-100" dirty="0">
              <a:solidFill>
                <a:srgbClr val="000000"/>
              </a:solidFill>
              <a:latin typeface="+mj-lt"/>
              <a:ea typeface="ＭＳ Ｐゴシック" charset="0"/>
              <a:cs typeface="+mj-cs"/>
            </a:endParaRPr>
          </a:p>
        </p:txBody>
      </p:sp>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407" y="1035941"/>
            <a:ext cx="9181702" cy="4107560"/>
          </a:xfrm>
          <a:prstGeom prst="rect">
            <a:avLst/>
          </a:prstGeom>
          <a:noFill/>
          <a:ln>
            <a:noFill/>
          </a:ln>
          <a:effectLst/>
          <a:scene3d>
            <a:camera prst="orthographicFront">
              <a:rot lat="0" lon="108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92399" y="3690623"/>
            <a:ext cx="4440237" cy="1354852"/>
            <a:chOff x="123166" y="4423733"/>
            <a:chExt cx="6439399" cy="1998750"/>
          </a:xfrm>
        </p:grpSpPr>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20573" y="4446897"/>
              <a:ext cx="3041992" cy="1975586"/>
            </a:xfrm>
            <a:prstGeom prst="roundRect">
              <a:avLst>
                <a:gd name="adj" fmla="val 8594"/>
              </a:avLst>
            </a:prstGeom>
            <a:solidFill>
              <a:srgbClr val="FFFFFF">
                <a:shade val="85000"/>
              </a:srgbClr>
            </a:solidFill>
            <a:ln w="57150">
              <a:solidFill>
                <a:schemeClr val="tx1"/>
              </a:solidFill>
            </a:ln>
            <a:effectLst/>
          </p:spPr>
        </p:pic>
        <p:grpSp>
          <p:nvGrpSpPr>
            <p:cNvPr id="9" name="Group 8"/>
            <p:cNvGrpSpPr/>
            <p:nvPr/>
          </p:nvGrpSpPr>
          <p:grpSpPr>
            <a:xfrm>
              <a:off x="123166" y="4423733"/>
              <a:ext cx="2945629" cy="1998750"/>
              <a:chOff x="123166" y="4423733"/>
              <a:chExt cx="2945629" cy="1998750"/>
            </a:xfrm>
          </p:grpSpPr>
          <p:grpSp>
            <p:nvGrpSpPr>
              <p:cNvPr id="13" name="Group 12"/>
              <p:cNvGrpSpPr/>
              <p:nvPr/>
            </p:nvGrpSpPr>
            <p:grpSpPr>
              <a:xfrm>
                <a:off x="123166" y="4423733"/>
                <a:ext cx="2945629" cy="1998750"/>
                <a:chOff x="123166" y="4423733"/>
                <a:chExt cx="2945629" cy="1998750"/>
              </a:xfrm>
            </p:grpSpPr>
            <p:pic>
              <p:nvPicPr>
                <p:cNvPr id="15" name="Picture 14" descr="C:\Users\rasrivas\Documents\2013 projects\Jeffrey M- May 2013\NEW GROUP WORK- SEPT 2013 ONWARDS\The Video Tipping Point ppt - Sept 2013\Rev2- Video Collaboration Enables Workplace Transformation.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23166" y="4423733"/>
                  <a:ext cx="2945629" cy="1998750"/>
                </a:xfrm>
                <a:prstGeom prst="roundRect">
                  <a:avLst>
                    <a:gd name="adj" fmla="val 8594"/>
                  </a:avLst>
                </a:prstGeom>
                <a:solidFill>
                  <a:srgbClr val="FFFFFF">
                    <a:shade val="85000"/>
                  </a:srgbClr>
                </a:solidFill>
                <a:ln w="57150">
                  <a:solidFill>
                    <a:schemeClr val="tx1"/>
                  </a:solidFill>
                </a:ln>
                <a:effectLst/>
                <a:extLst/>
              </p:spPr>
            </p:pic>
            <p:pic>
              <p:nvPicPr>
                <p:cNvPr id="16" name="Picture 4" descr="C:\Users\rasrivas\Documents\2013 projects\Jeffrey M- May 2013\NEW GROUP WORK- SEPT 2013 ONWARDS\TDM Deck - Nov 2013\Latest from Astrid - Dec 2013\Video Collaboration-Enabled Value Chain - all files\Inset for left picture man.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42956" y="5354463"/>
                  <a:ext cx="642476" cy="53505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870231">
                <a:off x="976009" y="5684849"/>
                <a:ext cx="95122" cy="53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9" descr="strip3.png"/>
            <p:cNvPicPr>
              <a:picLocks noChangeAspect="1"/>
            </p:cNvPicPr>
            <p:nvPr/>
          </p:nvPicPr>
          <p:blipFill rotWithShape="1">
            <a:blip r:embed="rId8" cstate="email">
              <a:extLst>
                <a:ext uri="{28A0092B-C50C-407E-A947-70E740481C1C}">
                  <a14:useLocalDpi xmlns:a14="http://schemas.microsoft.com/office/drawing/2010/main"/>
                </a:ext>
              </a:extLst>
            </a:blip>
            <a:srcRect r="39567"/>
            <a:stretch/>
          </p:blipFill>
          <p:spPr>
            <a:xfrm rot="315643">
              <a:off x="5447885" y="5375560"/>
              <a:ext cx="583898" cy="248450"/>
            </a:xfrm>
            <a:prstGeom prst="rect">
              <a:avLst/>
            </a:prstGeom>
            <a:noFill/>
            <a:ln>
              <a:noFill/>
            </a:ln>
          </p:spPr>
        </p:pic>
        <p:pic>
          <p:nvPicPr>
            <p:cNvPr id="11"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398363">
              <a:off x="6140509" y="5495817"/>
              <a:ext cx="224527" cy="12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Group 16"/>
          <p:cNvGrpSpPr/>
          <p:nvPr/>
        </p:nvGrpSpPr>
        <p:grpSpPr>
          <a:xfrm>
            <a:off x="6450420" y="3424811"/>
            <a:ext cx="2783776" cy="1711233"/>
            <a:chOff x="4584494" y="8062203"/>
            <a:chExt cx="2422896" cy="2281644"/>
          </a:xfrm>
        </p:grpSpPr>
        <p:sp>
          <p:nvSpPr>
            <p:cNvPr id="18" name="Round Same Side Corner Rectangle 17"/>
            <p:cNvSpPr/>
            <p:nvPr/>
          </p:nvSpPr>
          <p:spPr>
            <a:xfrm rot="16200000" flipH="1">
              <a:off x="4601641" y="8045058"/>
              <a:ext cx="2279650" cy="2313943"/>
            </a:xfrm>
            <a:prstGeom prst="round2SameRect">
              <a:avLst>
                <a:gd name="adj1" fmla="val 9676"/>
                <a:gd name="adj2" fmla="val 0"/>
              </a:avLst>
            </a:prstGeom>
            <a:solidFill>
              <a:schemeClr val="accent1">
                <a:lumMod val="50000"/>
                <a:alpha val="80000"/>
              </a:schemeClr>
            </a:soli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9" name="Round Same Side Corner Rectangle 18"/>
            <p:cNvSpPr/>
            <p:nvPr/>
          </p:nvSpPr>
          <p:spPr>
            <a:xfrm rot="5400000">
              <a:off x="4662455" y="7998912"/>
              <a:ext cx="2281644" cy="2408226"/>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0"/>
            <a:lstStyle/>
            <a:p>
              <a:pPr algn="ctr"/>
              <a:r>
                <a:rPr lang="en-US" sz="1600" b="1" dirty="0" err="1" smtClean="0">
                  <a:solidFill>
                    <a:schemeClr val="bg1"/>
                  </a:solidFill>
                </a:rPr>
                <a:t>Promoviendo</a:t>
              </a:r>
              <a:r>
                <a:rPr lang="en-US" sz="1600" b="1" dirty="0" smtClean="0">
                  <a:solidFill>
                    <a:schemeClr val="bg1"/>
                  </a:solidFill>
                </a:rPr>
                <a:t> </a:t>
              </a:r>
              <a:r>
                <a:rPr lang="en-US" sz="1600" b="1" dirty="0" err="1" smtClean="0">
                  <a:solidFill>
                    <a:schemeClr val="bg1"/>
                  </a:solidFill>
                </a:rPr>
                <a:t>Resultados</a:t>
              </a:r>
              <a:endParaRPr lang="en-US" sz="1600" b="1" dirty="0" smtClean="0">
                <a:solidFill>
                  <a:schemeClr val="bg1"/>
                </a:solidFill>
              </a:endParaRPr>
            </a:p>
            <a:p>
              <a:pPr algn="ctr"/>
              <a:endParaRPr lang="en-US" sz="1600" b="1" dirty="0" smtClean="0">
                <a:solidFill>
                  <a:schemeClr val="bg1"/>
                </a:solidFill>
              </a:endParaRPr>
            </a:p>
            <a:p>
              <a:pPr marL="214341" indent="-214341">
                <a:lnSpc>
                  <a:spcPct val="90000"/>
                </a:lnSpc>
                <a:spcBef>
                  <a:spcPts val="225"/>
                </a:spcBef>
                <a:spcAft>
                  <a:spcPts val="225"/>
                </a:spcAft>
                <a:buFont typeface="Arial" pitchFamily="34" charset="0"/>
                <a:buChar char="•"/>
              </a:pPr>
              <a:r>
                <a:rPr lang="en-US" sz="1100" dirty="0" smtClean="0">
                  <a:solidFill>
                    <a:schemeClr val="bg1"/>
                  </a:solidFill>
                  <a:cs typeface="CiscoSansTT"/>
                </a:rPr>
                <a:t>La </a:t>
              </a:r>
              <a:r>
                <a:rPr lang="en-US" sz="1100" dirty="0" err="1" smtClean="0">
                  <a:solidFill>
                    <a:schemeClr val="bg1"/>
                  </a:solidFill>
                  <a:cs typeface="CiscoSansTT"/>
                </a:rPr>
                <a:t>colaboración</a:t>
              </a:r>
              <a:r>
                <a:rPr lang="en-US" sz="1100" dirty="0" smtClean="0">
                  <a:solidFill>
                    <a:schemeClr val="bg1"/>
                  </a:solidFill>
                  <a:cs typeface="CiscoSansTT"/>
                </a:rPr>
                <a:t> full </a:t>
              </a:r>
              <a:r>
                <a:rPr lang="en-US" sz="1100" dirty="0" err="1" smtClean="0">
                  <a:solidFill>
                    <a:schemeClr val="bg1"/>
                  </a:solidFill>
                  <a:cs typeface="CiscoSansTT"/>
                </a:rPr>
                <a:t>impulsa</a:t>
              </a:r>
              <a:r>
                <a:rPr lang="en-US" sz="1100" dirty="0" smtClean="0">
                  <a:solidFill>
                    <a:schemeClr val="bg1"/>
                  </a:solidFill>
                  <a:cs typeface="CiscoSansTT"/>
                </a:rPr>
                <a:t> la </a:t>
              </a:r>
              <a:r>
                <a:rPr lang="en-US" sz="1100" dirty="0" err="1" smtClean="0">
                  <a:solidFill>
                    <a:schemeClr val="bg1"/>
                  </a:solidFill>
                  <a:cs typeface="CiscoSansTT"/>
                </a:rPr>
                <a:t>innovación</a:t>
              </a:r>
              <a:r>
                <a:rPr lang="en-US" sz="1100" dirty="0" smtClean="0">
                  <a:solidFill>
                    <a:schemeClr val="bg1"/>
                  </a:solidFill>
                  <a:cs typeface="CiscoSansTT"/>
                </a:rPr>
                <a:t> </a:t>
              </a:r>
              <a:r>
                <a:rPr lang="en-US" sz="1100" dirty="0" err="1" smtClean="0">
                  <a:solidFill>
                    <a:schemeClr val="bg1"/>
                  </a:solidFill>
                  <a:cs typeface="CiscoSansTT"/>
                </a:rPr>
                <a:t>espontánea</a:t>
              </a:r>
              <a:r>
                <a:rPr lang="en-US" sz="1100" dirty="0" smtClean="0">
                  <a:solidFill>
                    <a:schemeClr val="bg1"/>
                  </a:solidFill>
                  <a:cs typeface="CiscoSansTT"/>
                </a:rPr>
                <a:t>.</a:t>
              </a:r>
              <a:endParaRPr lang="en-US" sz="1100" dirty="0">
                <a:solidFill>
                  <a:schemeClr val="bg1"/>
                </a:solidFill>
                <a:cs typeface="CiscoSansTT"/>
              </a:endParaRPr>
            </a:p>
            <a:p>
              <a:pPr marL="214341" indent="-214341">
                <a:lnSpc>
                  <a:spcPct val="90000"/>
                </a:lnSpc>
                <a:spcBef>
                  <a:spcPts val="225"/>
                </a:spcBef>
                <a:spcAft>
                  <a:spcPts val="225"/>
                </a:spcAft>
                <a:buFont typeface="Arial" pitchFamily="34" charset="0"/>
                <a:buChar char="•"/>
              </a:pPr>
              <a:r>
                <a:rPr lang="en-US" sz="1100" dirty="0" smtClean="0">
                  <a:solidFill>
                    <a:schemeClr val="bg1"/>
                  </a:solidFill>
                  <a:cs typeface="CiscoSansTT"/>
                </a:rPr>
                <a:t>Video, </a:t>
              </a:r>
              <a:r>
                <a:rPr lang="en-US" sz="1100" dirty="0" err="1" smtClean="0">
                  <a:solidFill>
                    <a:schemeClr val="bg1"/>
                  </a:solidFill>
                  <a:cs typeface="CiscoSansTT"/>
                </a:rPr>
                <a:t>voz</a:t>
              </a:r>
              <a:r>
                <a:rPr lang="en-US" sz="1100" dirty="0" smtClean="0">
                  <a:solidFill>
                    <a:schemeClr val="bg1"/>
                  </a:solidFill>
                  <a:cs typeface="CiscoSansTT"/>
                </a:rPr>
                <a:t> y </a:t>
              </a:r>
              <a:r>
                <a:rPr lang="en-US" sz="1100" dirty="0" err="1" smtClean="0">
                  <a:solidFill>
                    <a:schemeClr val="bg1"/>
                  </a:solidFill>
                  <a:cs typeface="CiscoSansTT"/>
                </a:rPr>
                <a:t>colaboración</a:t>
              </a:r>
              <a:r>
                <a:rPr lang="en-US" sz="1100" dirty="0" smtClean="0">
                  <a:solidFill>
                    <a:schemeClr val="bg1"/>
                  </a:solidFill>
                  <a:cs typeface="CiscoSansTT"/>
                </a:rPr>
                <a:t> web B2B con </a:t>
              </a:r>
              <a:r>
                <a:rPr lang="en-US" sz="1100" dirty="0" err="1" smtClean="0">
                  <a:solidFill>
                    <a:schemeClr val="bg1"/>
                  </a:solidFill>
                  <a:cs typeface="CiscoSansTT"/>
                </a:rPr>
                <a:t>seguridad</a:t>
              </a:r>
              <a:endParaRPr lang="en-US" sz="1100" dirty="0">
                <a:solidFill>
                  <a:schemeClr val="bg1"/>
                </a:solidFill>
                <a:cs typeface="CiscoSansTT"/>
              </a:endParaRPr>
            </a:p>
            <a:p>
              <a:pPr marL="214341" indent="-214341">
                <a:buFont typeface="Arial" pitchFamily="34" charset="0"/>
                <a:buChar char="•"/>
              </a:pPr>
              <a:endParaRPr lang="en-US" sz="1100" dirty="0">
                <a:solidFill>
                  <a:schemeClr val="bg1"/>
                </a:solidFill>
              </a:endParaRPr>
            </a:p>
            <a:p>
              <a:pPr marL="214341" indent="-214341">
                <a:buFont typeface="Arial" pitchFamily="34" charset="0"/>
                <a:buChar char="•"/>
              </a:pPr>
              <a:endParaRPr lang="en-US" sz="1100" dirty="0">
                <a:solidFill>
                  <a:schemeClr val="bg1"/>
                </a:solidFill>
              </a:endParaRPr>
            </a:p>
            <a:p>
              <a:pPr algn="ctr"/>
              <a:endParaRPr lang="en-US" sz="1600" b="1" u="sng" dirty="0">
                <a:solidFill>
                  <a:schemeClr val="bg1"/>
                </a:solidFill>
              </a:endParaRPr>
            </a:p>
            <a:p>
              <a:pPr algn="ctr"/>
              <a:r>
                <a:rPr lang="en-US" sz="1600" dirty="0" smtClean="0">
                  <a:solidFill>
                    <a:schemeClr val="bg1"/>
                  </a:solidFill>
                </a:rPr>
                <a:t> </a:t>
              </a:r>
              <a:endParaRPr lang="en-US" sz="1600" dirty="0">
                <a:solidFill>
                  <a:schemeClr val="bg1"/>
                </a:solidFill>
              </a:endParaRPr>
            </a:p>
          </p:txBody>
        </p:sp>
      </p:grpSp>
      <p:pic>
        <p:nvPicPr>
          <p:cNvPr id="20"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253350" y="3121002"/>
            <a:ext cx="723184" cy="406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A4FB81A5-D02D-41FF-9EA2-6E1E38B2204D" descr="964A2FBA-2D2B-446F-82B4-5272E001FCC6@cisco"/>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61965" y="3963670"/>
            <a:ext cx="669149" cy="66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70374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rasrivas\Documents\2013 projects\Jeffrey M- May 2013\NEW GROUP WORK- SEPT 2013 ONWARDS\The Video Tipping Point ppt - Sept 2013\ALL FILES FOR Work from Anywhere SLIDE\cisco_collab_smartbd_prtnr2_v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85571" y="929972"/>
            <a:ext cx="6658430" cy="4242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rasrivas\Documents\2013 projects\Jeffrey M- May 2013\NEW GROUP WORK- SEPT 2013 ONWARDS\The Video Tipping Point ppt - Sept 2013\ALL FILES FOR Work from Anywhere SLIDE\GUY cisco_collab_smartbd_prtnr2_v2.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186665" y="2691903"/>
            <a:ext cx="1696288" cy="14778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7103" y="266744"/>
            <a:ext cx="8100961" cy="387798"/>
          </a:xfrm>
          <a:prstGeom prst="rect">
            <a:avLst/>
          </a:prstGeom>
        </p:spPr>
        <p:txBody>
          <a:bodyPr wrap="square">
            <a:spAutoFit/>
          </a:bodyPr>
          <a:lstStyle/>
          <a:p>
            <a:pPr>
              <a:lnSpc>
                <a:spcPct val="80000"/>
              </a:lnSpc>
            </a:pPr>
            <a:r>
              <a:rPr lang="en-US" sz="2400" spc="-100" dirty="0" err="1" smtClean="0">
                <a:solidFill>
                  <a:schemeClr val="bg1">
                    <a:lumMod val="50000"/>
                  </a:schemeClr>
                </a:solidFill>
                <a:latin typeface="+mj-lt"/>
                <a:ea typeface="ＭＳ Ｐゴシック" charset="0"/>
                <a:cs typeface="+mj-cs"/>
              </a:rPr>
              <a:t>Trabajar</a:t>
            </a:r>
            <a:r>
              <a:rPr lang="en-US" sz="2400" spc="-100" dirty="0" smtClean="0">
                <a:solidFill>
                  <a:schemeClr val="bg1">
                    <a:lumMod val="50000"/>
                  </a:schemeClr>
                </a:solidFill>
                <a:latin typeface="+mj-lt"/>
                <a:ea typeface="ＭＳ Ｐゴシック" charset="0"/>
                <a:cs typeface="+mj-cs"/>
              </a:rPr>
              <a:t> </a:t>
            </a:r>
            <a:r>
              <a:rPr lang="en-US" sz="2400" spc="-100" dirty="0" err="1" smtClean="0">
                <a:solidFill>
                  <a:schemeClr val="bg1">
                    <a:lumMod val="50000"/>
                  </a:schemeClr>
                </a:solidFill>
                <a:latin typeface="+mj-lt"/>
                <a:ea typeface="ＭＳ Ｐゴシック" charset="0"/>
                <a:cs typeface="+mj-cs"/>
              </a:rPr>
              <a:t>desde</a:t>
            </a:r>
            <a:r>
              <a:rPr lang="en-US" sz="2400" spc="-100" dirty="0" smtClean="0">
                <a:solidFill>
                  <a:schemeClr val="bg1">
                    <a:lumMod val="50000"/>
                  </a:schemeClr>
                </a:solidFill>
                <a:latin typeface="+mj-lt"/>
                <a:ea typeface="ＭＳ Ｐゴシック" charset="0"/>
                <a:cs typeface="+mj-cs"/>
              </a:rPr>
              <a:t> </a:t>
            </a:r>
            <a:r>
              <a:rPr lang="en-US" sz="2400" spc="-100" dirty="0" err="1" smtClean="0">
                <a:solidFill>
                  <a:schemeClr val="bg1">
                    <a:lumMod val="50000"/>
                  </a:schemeClr>
                </a:solidFill>
                <a:latin typeface="+mj-lt"/>
                <a:ea typeface="ＭＳ Ｐゴシック" charset="0"/>
                <a:cs typeface="+mj-cs"/>
              </a:rPr>
              <a:t>cualquier</a:t>
            </a:r>
            <a:r>
              <a:rPr lang="en-US" sz="2400" spc="-100" dirty="0" smtClean="0">
                <a:solidFill>
                  <a:schemeClr val="bg1">
                    <a:lumMod val="50000"/>
                  </a:schemeClr>
                </a:solidFill>
                <a:latin typeface="+mj-lt"/>
                <a:ea typeface="ＭＳ Ｐゴシック" charset="0"/>
                <a:cs typeface="+mj-cs"/>
              </a:rPr>
              <a:t> </a:t>
            </a:r>
            <a:r>
              <a:rPr lang="en-US" sz="2400" spc="-100" dirty="0" err="1" smtClean="0">
                <a:solidFill>
                  <a:schemeClr val="bg1">
                    <a:lumMod val="50000"/>
                  </a:schemeClr>
                </a:solidFill>
                <a:latin typeface="+mj-lt"/>
                <a:ea typeface="ＭＳ Ｐゴシック" charset="0"/>
                <a:cs typeface="+mj-cs"/>
              </a:rPr>
              <a:t>lugar</a:t>
            </a:r>
            <a:r>
              <a:rPr lang="en-US" sz="2400" spc="-100" dirty="0" smtClean="0">
                <a:solidFill>
                  <a:schemeClr val="bg1">
                    <a:lumMod val="50000"/>
                  </a:schemeClr>
                </a:solidFill>
                <a:latin typeface="+mj-lt"/>
                <a:ea typeface="ＭＳ Ｐゴシック" charset="0"/>
                <a:cs typeface="+mj-cs"/>
              </a:rPr>
              <a:t> </a:t>
            </a:r>
            <a:r>
              <a:rPr lang="en-US" sz="2400" spc="-100" dirty="0" err="1" smtClean="0">
                <a:solidFill>
                  <a:schemeClr val="bg1">
                    <a:lumMod val="50000"/>
                  </a:schemeClr>
                </a:solidFill>
                <a:latin typeface="+mj-lt"/>
                <a:ea typeface="ＭＳ Ｐゴシック" charset="0"/>
                <a:cs typeface="+mj-cs"/>
              </a:rPr>
              <a:t>como</a:t>
            </a:r>
            <a:r>
              <a:rPr lang="en-US" sz="2400" spc="-100" dirty="0" smtClean="0">
                <a:solidFill>
                  <a:schemeClr val="bg1">
                    <a:lumMod val="50000"/>
                  </a:schemeClr>
                </a:solidFill>
                <a:latin typeface="+mj-lt"/>
                <a:ea typeface="ＭＳ Ｐゴシック" charset="0"/>
                <a:cs typeface="+mj-cs"/>
              </a:rPr>
              <a:t> </a:t>
            </a:r>
            <a:r>
              <a:rPr lang="en-US" sz="2400" spc="-100" dirty="0" err="1" smtClean="0">
                <a:solidFill>
                  <a:schemeClr val="bg1">
                    <a:lumMod val="50000"/>
                  </a:schemeClr>
                </a:solidFill>
                <a:latin typeface="+mj-lt"/>
                <a:ea typeface="ＭＳ Ｐゴシック" charset="0"/>
                <a:cs typeface="+mj-cs"/>
              </a:rPr>
              <a:t>si</a:t>
            </a:r>
            <a:r>
              <a:rPr lang="en-US" sz="2400" spc="-100" dirty="0" smtClean="0">
                <a:solidFill>
                  <a:schemeClr val="bg1">
                    <a:lumMod val="50000"/>
                  </a:schemeClr>
                </a:solidFill>
                <a:latin typeface="+mj-lt"/>
                <a:ea typeface="ＭＳ Ｐゴシック" charset="0"/>
                <a:cs typeface="+mj-cs"/>
              </a:rPr>
              <a:t> </a:t>
            </a:r>
            <a:r>
              <a:rPr lang="en-US" sz="2400" spc="-100" dirty="0" err="1" smtClean="0">
                <a:solidFill>
                  <a:schemeClr val="bg1">
                    <a:lumMod val="50000"/>
                  </a:schemeClr>
                </a:solidFill>
                <a:latin typeface="+mj-lt"/>
                <a:ea typeface="ＭＳ Ｐゴシック" charset="0"/>
                <a:cs typeface="+mj-cs"/>
              </a:rPr>
              <a:t>estuvieran</a:t>
            </a:r>
            <a:r>
              <a:rPr lang="en-US" sz="2400" spc="-100" dirty="0" smtClean="0">
                <a:solidFill>
                  <a:schemeClr val="bg1">
                    <a:lumMod val="50000"/>
                  </a:schemeClr>
                </a:solidFill>
                <a:latin typeface="+mj-lt"/>
                <a:ea typeface="ＭＳ Ｐゴシック" charset="0"/>
                <a:cs typeface="+mj-cs"/>
              </a:rPr>
              <a:t> </a:t>
            </a:r>
            <a:r>
              <a:rPr lang="en-US" sz="2400" spc="-100" dirty="0" err="1" smtClean="0">
                <a:solidFill>
                  <a:schemeClr val="bg1">
                    <a:lumMod val="50000"/>
                  </a:schemeClr>
                </a:solidFill>
                <a:latin typeface="+mj-lt"/>
                <a:ea typeface="ＭＳ Ｐゴシック" charset="0"/>
                <a:cs typeface="+mj-cs"/>
              </a:rPr>
              <a:t>en</a:t>
            </a:r>
            <a:r>
              <a:rPr lang="en-US" sz="2400" spc="-100" dirty="0" smtClean="0">
                <a:solidFill>
                  <a:schemeClr val="bg1">
                    <a:lumMod val="50000"/>
                  </a:schemeClr>
                </a:solidFill>
                <a:latin typeface="+mj-lt"/>
                <a:ea typeface="ＭＳ Ｐゴシック" charset="0"/>
                <a:cs typeface="+mj-cs"/>
              </a:rPr>
              <a:t> la </a:t>
            </a:r>
            <a:r>
              <a:rPr lang="en-US" sz="2400" spc="-100" dirty="0" err="1" smtClean="0">
                <a:solidFill>
                  <a:schemeClr val="bg1">
                    <a:lumMod val="50000"/>
                  </a:schemeClr>
                </a:solidFill>
                <a:latin typeface="+mj-lt"/>
                <a:ea typeface="ＭＳ Ｐゴシック" charset="0"/>
                <a:cs typeface="+mj-cs"/>
              </a:rPr>
              <a:t>oficina</a:t>
            </a:r>
            <a:endParaRPr lang="en-US" sz="2400" spc="-100" dirty="0">
              <a:solidFill>
                <a:schemeClr val="bg1">
                  <a:lumMod val="50000"/>
                </a:schemeClr>
              </a:solidFill>
              <a:latin typeface="+mj-lt"/>
              <a:ea typeface="ＭＳ Ｐゴシック" charset="0"/>
              <a:cs typeface="+mj-cs"/>
            </a:endParaRPr>
          </a:p>
        </p:txBody>
      </p:sp>
      <p:pic>
        <p:nvPicPr>
          <p:cNvPr id="4" name="Picture 2" descr="C:\Users\rasrivas\Documents\MY GRAPHICS FOLDER\FROM VAM WEBSITE\cisco_collab_smartbd_prtnr2_v2.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191" y="929973"/>
            <a:ext cx="2486762" cy="424226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3716597" y="3333429"/>
            <a:ext cx="5427404" cy="1837323"/>
            <a:chOff x="4584494" y="7892093"/>
            <a:chExt cx="2313943" cy="2449762"/>
          </a:xfrm>
        </p:grpSpPr>
        <p:sp>
          <p:nvSpPr>
            <p:cNvPr id="11" name="Round Same Side Corner Rectangle 10"/>
            <p:cNvSpPr/>
            <p:nvPr/>
          </p:nvSpPr>
          <p:spPr>
            <a:xfrm rot="5400000">
              <a:off x="4601641" y="8045058"/>
              <a:ext cx="2279650" cy="2313943"/>
            </a:xfrm>
            <a:prstGeom prst="round2SameRect">
              <a:avLst>
                <a:gd name="adj1" fmla="val 9676"/>
                <a:gd name="adj2" fmla="val 0"/>
              </a:avLst>
            </a:prstGeom>
            <a:solidFill>
              <a:schemeClr val="accent1">
                <a:lumMod val="50000"/>
                <a:alpha val="80000"/>
              </a:schemeClr>
            </a:soli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12" name="Round Same Side Corner Rectangle 11"/>
            <p:cNvSpPr/>
            <p:nvPr/>
          </p:nvSpPr>
          <p:spPr>
            <a:xfrm rot="5400000">
              <a:off x="4589597" y="7901659"/>
              <a:ext cx="2281641" cy="2262509"/>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0"/>
            <a:lstStyle/>
            <a:p>
              <a:pPr algn="ctr"/>
              <a:r>
                <a:rPr lang="en-US" sz="2000" b="1" dirty="0" err="1" smtClean="0">
                  <a:solidFill>
                    <a:srgbClr val="FFFFFF"/>
                  </a:solidFill>
                </a:rPr>
                <a:t>Mejorando</a:t>
              </a:r>
              <a:r>
                <a:rPr lang="en-US" sz="2000" b="1" dirty="0" smtClean="0">
                  <a:solidFill>
                    <a:srgbClr val="FFFFFF"/>
                  </a:solidFill>
                </a:rPr>
                <a:t> </a:t>
              </a:r>
              <a:r>
                <a:rPr lang="en-US" sz="2000" b="1" dirty="0" err="1" smtClean="0">
                  <a:solidFill>
                    <a:srgbClr val="FFFFFF"/>
                  </a:solidFill>
                </a:rPr>
                <a:t>Resultados</a:t>
              </a:r>
              <a:endParaRPr lang="en-US" sz="2000" b="1" dirty="0" smtClean="0">
                <a:solidFill>
                  <a:srgbClr val="FFFFFF"/>
                </a:solidFill>
              </a:endParaRPr>
            </a:p>
            <a:p>
              <a:pPr marL="214341" indent="-214341">
                <a:buFont typeface="Arial" pitchFamily="34" charset="0"/>
                <a:buChar char="•"/>
              </a:pPr>
              <a:r>
                <a:rPr lang="en-US" sz="1400" dirty="0" err="1" smtClean="0">
                  <a:solidFill>
                    <a:srgbClr val="FFFFFF"/>
                  </a:solidFill>
                </a:rPr>
                <a:t>Potenciando</a:t>
              </a:r>
              <a:r>
                <a:rPr lang="en-US" sz="1400" dirty="0" smtClean="0">
                  <a:solidFill>
                    <a:srgbClr val="FFFFFF"/>
                  </a:solidFill>
                </a:rPr>
                <a:t> </a:t>
              </a:r>
              <a:r>
                <a:rPr lang="en-US" sz="1400" dirty="0" err="1" smtClean="0">
                  <a:solidFill>
                    <a:srgbClr val="FFFFFF"/>
                  </a:solidFill>
                </a:rPr>
                <a:t>trabajadores</a:t>
              </a:r>
              <a:r>
                <a:rPr lang="en-US" sz="1400" dirty="0" smtClean="0">
                  <a:solidFill>
                    <a:srgbClr val="FFFFFF"/>
                  </a:solidFill>
                </a:rPr>
                <a:t> </a:t>
              </a:r>
              <a:r>
                <a:rPr lang="en-US" sz="1400" dirty="0" err="1" smtClean="0">
                  <a:solidFill>
                    <a:srgbClr val="FFFFFF"/>
                  </a:solidFill>
                </a:rPr>
                <a:t>moviles</a:t>
              </a:r>
              <a:endParaRPr lang="en-US" sz="1400" dirty="0" smtClean="0">
                <a:solidFill>
                  <a:srgbClr val="FFFFFF"/>
                </a:solidFill>
              </a:endParaRPr>
            </a:p>
            <a:p>
              <a:pPr marL="214341" indent="-214341">
                <a:buFont typeface="Arial" pitchFamily="34" charset="0"/>
                <a:buChar char="•"/>
              </a:pPr>
              <a:r>
                <a:rPr lang="en-US" sz="1400" dirty="0" err="1" smtClean="0">
                  <a:solidFill>
                    <a:srgbClr val="FFFFFF"/>
                  </a:solidFill>
                  <a:cs typeface="CiscoSansTT"/>
                </a:rPr>
                <a:t>Experiencia</a:t>
              </a:r>
              <a:r>
                <a:rPr lang="en-US" sz="1400" dirty="0" smtClean="0">
                  <a:solidFill>
                    <a:srgbClr val="FFFFFF"/>
                  </a:solidFill>
                  <a:cs typeface="CiscoSansTT"/>
                </a:rPr>
                <a:t> que se </a:t>
              </a:r>
              <a:r>
                <a:rPr lang="en-US" sz="1400" dirty="0" err="1" smtClean="0">
                  <a:solidFill>
                    <a:srgbClr val="FFFFFF"/>
                  </a:solidFill>
                  <a:cs typeface="CiscoSansTT"/>
                </a:rPr>
                <a:t>adapta</a:t>
              </a:r>
              <a:r>
                <a:rPr lang="en-US" sz="1400" dirty="0" smtClean="0">
                  <a:solidFill>
                    <a:srgbClr val="FFFFFF"/>
                  </a:solidFill>
                  <a:cs typeface="CiscoSansTT"/>
                </a:rPr>
                <a:t> a </a:t>
              </a:r>
              <a:r>
                <a:rPr lang="en-US" sz="1400" dirty="0" err="1" smtClean="0">
                  <a:solidFill>
                    <a:srgbClr val="FFFFFF"/>
                  </a:solidFill>
                  <a:cs typeface="CiscoSansTT"/>
                </a:rPr>
                <a:t>cualquier</a:t>
              </a:r>
              <a:r>
                <a:rPr lang="en-US" sz="1400" dirty="0" smtClean="0">
                  <a:solidFill>
                    <a:srgbClr val="FFFFFF"/>
                  </a:solidFill>
                  <a:cs typeface="CiscoSansTT"/>
                </a:rPr>
                <a:t> </a:t>
              </a:r>
              <a:r>
                <a:rPr lang="en-US" sz="1400" dirty="0" err="1" smtClean="0">
                  <a:solidFill>
                    <a:srgbClr val="FFFFFF"/>
                  </a:solidFill>
                  <a:cs typeface="CiscoSansTT"/>
                </a:rPr>
                <a:t>lugar</a:t>
              </a:r>
              <a:r>
                <a:rPr lang="en-US" sz="1400" dirty="0" smtClean="0">
                  <a:solidFill>
                    <a:srgbClr val="FFFFFF"/>
                  </a:solidFill>
                  <a:cs typeface="CiscoSansTT"/>
                </a:rPr>
                <a:t> y </a:t>
              </a:r>
              <a:r>
                <a:rPr lang="en-US" sz="1400" dirty="0" err="1" smtClean="0">
                  <a:solidFill>
                    <a:srgbClr val="FFFFFF"/>
                  </a:solidFill>
                  <a:cs typeface="CiscoSansTT"/>
                </a:rPr>
                <a:t>desde</a:t>
              </a:r>
              <a:r>
                <a:rPr lang="en-US" sz="1400" dirty="0" smtClean="0">
                  <a:solidFill>
                    <a:srgbClr val="FFFFFF"/>
                  </a:solidFill>
                  <a:cs typeface="CiscoSansTT"/>
                </a:rPr>
                <a:t> </a:t>
              </a:r>
              <a:r>
                <a:rPr lang="en-US" sz="1400" dirty="0" err="1" smtClean="0">
                  <a:solidFill>
                    <a:srgbClr val="FFFFFF"/>
                  </a:solidFill>
                  <a:cs typeface="CiscoSansTT"/>
                </a:rPr>
                <a:t>cualquier</a:t>
              </a:r>
              <a:r>
                <a:rPr lang="en-US" sz="1400" dirty="0" smtClean="0">
                  <a:solidFill>
                    <a:srgbClr val="FFFFFF"/>
                  </a:solidFill>
                  <a:cs typeface="CiscoSansTT"/>
                </a:rPr>
                <a:t> </a:t>
              </a:r>
              <a:r>
                <a:rPr lang="en-US" sz="1400" dirty="0" err="1" smtClean="0">
                  <a:solidFill>
                    <a:srgbClr val="FFFFFF"/>
                  </a:solidFill>
                  <a:cs typeface="CiscoSansTT"/>
                </a:rPr>
                <a:t>dispositivo</a:t>
              </a:r>
              <a:endParaRPr lang="en-US" sz="1400" dirty="0" smtClean="0">
                <a:solidFill>
                  <a:srgbClr val="FFFFFF"/>
                </a:solidFill>
                <a:cs typeface="CiscoSansTT"/>
              </a:endParaRPr>
            </a:p>
            <a:p>
              <a:pPr marL="214341" indent="-214341">
                <a:buFont typeface="Arial" pitchFamily="34" charset="0"/>
                <a:buChar char="•"/>
              </a:pPr>
              <a:r>
                <a:rPr lang="en-US" sz="1400" dirty="0" err="1" smtClean="0">
                  <a:solidFill>
                    <a:srgbClr val="FFFFFF"/>
                  </a:solidFill>
                  <a:cs typeface="CiscoSansTT"/>
                </a:rPr>
                <a:t>Facilidad</a:t>
              </a:r>
              <a:r>
                <a:rPr lang="en-US" sz="1400" dirty="0" smtClean="0">
                  <a:solidFill>
                    <a:srgbClr val="FFFFFF"/>
                  </a:solidFill>
                  <a:cs typeface="CiscoSansTT"/>
                </a:rPr>
                <a:t> </a:t>
              </a:r>
              <a:r>
                <a:rPr lang="en-US" sz="1400" dirty="0" err="1" smtClean="0">
                  <a:solidFill>
                    <a:srgbClr val="FFFFFF"/>
                  </a:solidFill>
                  <a:cs typeface="CiscoSansTT"/>
                </a:rPr>
                <a:t>en</a:t>
              </a:r>
              <a:r>
                <a:rPr lang="en-US" sz="1400" dirty="0" smtClean="0">
                  <a:solidFill>
                    <a:srgbClr val="FFFFFF"/>
                  </a:solidFill>
                  <a:cs typeface="CiscoSansTT"/>
                </a:rPr>
                <a:t> el </a:t>
              </a:r>
              <a:r>
                <a:rPr lang="en-US" sz="1400" dirty="0" err="1" smtClean="0">
                  <a:solidFill>
                    <a:srgbClr val="FFFFFF"/>
                  </a:solidFill>
                  <a:cs typeface="CiscoSansTT"/>
                </a:rPr>
                <a:t>paso</a:t>
              </a:r>
              <a:r>
                <a:rPr lang="en-US" sz="1400" dirty="0" smtClean="0">
                  <a:solidFill>
                    <a:srgbClr val="FFFFFF"/>
                  </a:solidFill>
                  <a:cs typeface="CiscoSansTT"/>
                </a:rPr>
                <a:t> de </a:t>
              </a:r>
              <a:r>
                <a:rPr lang="en-US" sz="1400" dirty="0" err="1" smtClean="0">
                  <a:solidFill>
                    <a:srgbClr val="FFFFFF"/>
                  </a:solidFill>
                  <a:cs typeface="CiscoSansTT"/>
                </a:rPr>
                <a:t>colaborar</a:t>
              </a:r>
              <a:r>
                <a:rPr lang="en-US" sz="1400" dirty="0" smtClean="0">
                  <a:solidFill>
                    <a:srgbClr val="FFFFFF"/>
                  </a:solidFill>
                  <a:cs typeface="CiscoSansTT"/>
                </a:rPr>
                <a:t> </a:t>
              </a:r>
              <a:r>
                <a:rPr lang="en-US" sz="1400" dirty="0" err="1" smtClean="0">
                  <a:solidFill>
                    <a:srgbClr val="FFFFFF"/>
                  </a:solidFill>
                  <a:cs typeface="CiscoSansTT"/>
                </a:rPr>
                <a:t>por</a:t>
              </a:r>
              <a:r>
                <a:rPr lang="en-US" sz="1400" dirty="0" smtClean="0">
                  <a:solidFill>
                    <a:srgbClr val="FFFFFF"/>
                  </a:solidFill>
                  <a:cs typeface="CiscoSansTT"/>
                </a:rPr>
                <a:t> chat, a </a:t>
              </a:r>
              <a:r>
                <a:rPr lang="en-US" sz="1400" dirty="0" err="1" smtClean="0">
                  <a:solidFill>
                    <a:srgbClr val="FFFFFF"/>
                  </a:solidFill>
                  <a:cs typeface="CiscoSansTT"/>
                </a:rPr>
                <a:t>voz</a:t>
              </a:r>
              <a:r>
                <a:rPr lang="en-US" sz="1400" dirty="0" smtClean="0">
                  <a:solidFill>
                    <a:srgbClr val="FFFFFF"/>
                  </a:solidFill>
                  <a:cs typeface="CiscoSansTT"/>
                </a:rPr>
                <a:t>, a video o a  </a:t>
              </a:r>
              <a:r>
                <a:rPr lang="en-US" sz="1400" dirty="0" err="1" smtClean="0">
                  <a:solidFill>
                    <a:srgbClr val="FFFFFF"/>
                  </a:solidFill>
                  <a:cs typeface="CiscoSansTT"/>
                </a:rPr>
                <a:t>colaboración</a:t>
              </a:r>
              <a:r>
                <a:rPr lang="en-US" sz="1400" dirty="0" smtClean="0">
                  <a:solidFill>
                    <a:srgbClr val="FFFFFF"/>
                  </a:solidFill>
                  <a:cs typeface="CiscoSansTT"/>
                </a:rPr>
                <a:t> Web </a:t>
              </a:r>
              <a:endParaRPr lang="en-US" sz="1400" dirty="0">
                <a:solidFill>
                  <a:srgbClr val="FFFFFF"/>
                </a:solidFill>
              </a:endParaRPr>
            </a:p>
            <a:p>
              <a:pPr marL="214341" indent="-214341">
                <a:buFont typeface="Arial" pitchFamily="34" charset="0"/>
                <a:buChar char="•"/>
              </a:pPr>
              <a:r>
                <a:rPr lang="en-US" sz="1400" dirty="0" err="1" smtClean="0">
                  <a:solidFill>
                    <a:srgbClr val="FFFFFF"/>
                  </a:solidFill>
                </a:rPr>
                <a:t>Trabajar</a:t>
              </a:r>
              <a:r>
                <a:rPr lang="en-US" sz="1400" dirty="0" smtClean="0">
                  <a:solidFill>
                    <a:srgbClr val="FFFFFF"/>
                  </a:solidFill>
                </a:rPr>
                <a:t> </a:t>
              </a:r>
              <a:r>
                <a:rPr lang="en-US" sz="1400" dirty="0" err="1" smtClean="0">
                  <a:solidFill>
                    <a:srgbClr val="FFFFFF"/>
                  </a:solidFill>
                </a:rPr>
                <a:t>en</a:t>
              </a:r>
              <a:r>
                <a:rPr lang="en-US" sz="1400" dirty="0" smtClean="0">
                  <a:solidFill>
                    <a:srgbClr val="FFFFFF"/>
                  </a:solidFill>
                </a:rPr>
                <a:t> un </a:t>
              </a:r>
              <a:r>
                <a:rPr lang="en-US" sz="1400" dirty="0" err="1" smtClean="0">
                  <a:solidFill>
                    <a:srgbClr val="FFFFFF"/>
                  </a:solidFill>
                </a:rPr>
                <a:t>cliente</a:t>
              </a:r>
              <a:r>
                <a:rPr lang="en-US" sz="1400" dirty="0" smtClean="0">
                  <a:solidFill>
                    <a:srgbClr val="FFFFFF"/>
                  </a:solidFill>
                </a:rPr>
                <a:t>, </a:t>
              </a:r>
              <a:r>
                <a:rPr lang="en-US" sz="1400" dirty="0" err="1" smtClean="0">
                  <a:solidFill>
                    <a:srgbClr val="FFFFFF"/>
                  </a:solidFill>
                </a:rPr>
                <a:t>proveedor</a:t>
              </a:r>
              <a:r>
                <a:rPr lang="en-US" sz="1400" dirty="0" smtClean="0">
                  <a:solidFill>
                    <a:srgbClr val="FFFFFF"/>
                  </a:solidFill>
                </a:rPr>
                <a:t>, casa o </a:t>
              </a:r>
              <a:r>
                <a:rPr lang="en-US" sz="1400" dirty="0" err="1" smtClean="0">
                  <a:solidFill>
                    <a:srgbClr val="FFFFFF"/>
                  </a:solidFill>
                </a:rPr>
                <a:t>lugar</a:t>
              </a:r>
              <a:r>
                <a:rPr lang="en-US" sz="1400" dirty="0" smtClean="0">
                  <a:solidFill>
                    <a:srgbClr val="FFFFFF"/>
                  </a:solidFill>
                </a:rPr>
                <a:t> </a:t>
              </a:r>
              <a:r>
                <a:rPr lang="en-US" sz="1400" dirty="0" err="1" smtClean="0">
                  <a:solidFill>
                    <a:srgbClr val="FFFFFF"/>
                  </a:solidFill>
                </a:rPr>
                <a:t>público</a:t>
              </a:r>
              <a:endParaRPr lang="en-US" sz="2000" dirty="0">
                <a:solidFill>
                  <a:srgbClr val="FFFFFF"/>
                </a:solidFill>
              </a:endParaRPr>
            </a:p>
          </p:txBody>
        </p:sp>
      </p:grpSp>
      <p:pic>
        <p:nvPicPr>
          <p:cNvPr id="17" name="Picture 1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4570" y="869565"/>
            <a:ext cx="3590188" cy="394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http://iwe.cisco.com/image/image_gallery?img_id=991532707"/>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1322974" y="1178955"/>
            <a:ext cx="1745372" cy="33293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we.cisco.com/image/image_gallery?img_id=991532707"/>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2379216" y="1178955"/>
            <a:ext cx="1679901" cy="3329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1193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442" y="1546392"/>
            <a:ext cx="6031116" cy="1443895"/>
          </a:xfrm>
        </p:spPr>
        <p:txBody>
          <a:bodyPr/>
          <a:lstStyle/>
          <a:p>
            <a:r>
              <a:rPr lang="en-US" dirty="0" err="1" smtClean="0"/>
              <a:t>Ambientes</a:t>
            </a:r>
            <a:r>
              <a:rPr lang="en-US" dirty="0" smtClean="0"/>
              <a:t> </a:t>
            </a:r>
            <a:r>
              <a:rPr lang="en-US" dirty="0" err="1" smtClean="0"/>
              <a:t>Laborales</a:t>
            </a:r>
            <a:r>
              <a:rPr lang="en-US" dirty="0" smtClean="0"/>
              <a:t> </a:t>
            </a:r>
            <a:r>
              <a:rPr lang="en-US" dirty="0"/>
              <a:t>P</a:t>
            </a:r>
            <a:r>
              <a:rPr lang="en-US" dirty="0" smtClean="0"/>
              <a:t>ara las </a:t>
            </a:r>
            <a:r>
              <a:rPr lang="en-US" dirty="0" err="1"/>
              <a:t>N</a:t>
            </a:r>
            <a:r>
              <a:rPr lang="en-US" dirty="0" err="1" smtClean="0"/>
              <a:t>uevas</a:t>
            </a:r>
            <a:r>
              <a:rPr lang="en-US" dirty="0" smtClean="0"/>
              <a:t> </a:t>
            </a:r>
            <a:r>
              <a:rPr lang="en-US" dirty="0" err="1"/>
              <a:t>G</a:t>
            </a:r>
            <a:r>
              <a:rPr lang="en-US" dirty="0" err="1" smtClean="0"/>
              <a:t>eneraciones</a:t>
            </a:r>
            <a:endParaRPr lang="en-US" dirty="0"/>
          </a:p>
        </p:txBody>
      </p:sp>
      <p:sp>
        <p:nvSpPr>
          <p:cNvPr id="25" name="Text Placeholder 24"/>
          <p:cNvSpPr>
            <a:spLocks noGrp="1"/>
          </p:cNvSpPr>
          <p:nvPr>
            <p:ph type="body" sz="quarter" idx="10"/>
          </p:nvPr>
        </p:nvSpPr>
        <p:spPr>
          <a:xfrm>
            <a:off x="1556442" y="3337265"/>
            <a:ext cx="6031115" cy="336551"/>
          </a:xfrm>
        </p:spPr>
        <p:txBody>
          <a:bodyPr/>
          <a:lstStyle/>
          <a:p>
            <a:r>
              <a:rPr lang="en-US" dirty="0" smtClean="0"/>
              <a:t>Federico Bisetti, </a:t>
            </a:r>
            <a:r>
              <a:rPr lang="en-US" sz="1200" dirty="0" smtClean="0"/>
              <a:t>fbisetti@cisco.com</a:t>
            </a:r>
          </a:p>
          <a:p>
            <a:r>
              <a:rPr lang="en-US" dirty="0" smtClean="0"/>
              <a:t>Territory Business Manager</a:t>
            </a:r>
          </a:p>
          <a:p>
            <a:r>
              <a:rPr lang="en-US" dirty="0" smtClean="0"/>
              <a:t>Paraguay y Uruguay</a:t>
            </a:r>
            <a:endParaRPr lang="en-US" dirty="0"/>
          </a:p>
        </p:txBody>
      </p:sp>
      <p:sp>
        <p:nvSpPr>
          <p:cNvPr id="4" name="Text Placeholder 3"/>
          <p:cNvSpPr>
            <a:spLocks noGrp="1"/>
          </p:cNvSpPr>
          <p:nvPr>
            <p:ph type="body" sz="quarter" idx="12"/>
          </p:nvPr>
        </p:nvSpPr>
        <p:spPr/>
        <p:txBody>
          <a:bodyPr/>
          <a:lstStyle/>
          <a:p>
            <a:endParaRPr lang="es-AR"/>
          </a:p>
        </p:txBody>
      </p:sp>
    </p:spTree>
    <p:extLst>
      <p:ext uri="{BB962C8B-B14F-4D97-AF65-F5344CB8AC3E}">
        <p14:creationId xmlns:p14="http://schemas.microsoft.com/office/powerpoint/2010/main" val="120518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t>
            </a:r>
            <a:r>
              <a:rPr lang="en-US" dirty="0" err="1" smtClean="0"/>
              <a:t>Diseñando</a:t>
            </a:r>
            <a:r>
              <a:rPr lang="en-US" dirty="0" smtClean="0"/>
              <a:t> </a:t>
            </a:r>
            <a:r>
              <a:rPr lang="en-US" dirty="0" err="1" smtClean="0"/>
              <a:t>los</a:t>
            </a:r>
            <a:r>
              <a:rPr lang="en-US" dirty="0" smtClean="0"/>
              <a:t> </a:t>
            </a:r>
            <a:r>
              <a:rPr lang="en-US" dirty="0" err="1" smtClean="0"/>
              <a:t>Espacios</a:t>
            </a:r>
            <a:r>
              <a:rPr lang="en-US" dirty="0" smtClean="0"/>
              <a:t> de </a:t>
            </a:r>
            <a:r>
              <a:rPr lang="en-US" dirty="0" err="1" smtClean="0"/>
              <a:t>Trabajo</a:t>
            </a:r>
            <a:endParaRPr lang="en-US" dirty="0"/>
          </a:p>
        </p:txBody>
      </p:sp>
      <p:sp>
        <p:nvSpPr>
          <p:cNvPr id="4" name="Slide Number Placeholder 3"/>
          <p:cNvSpPr>
            <a:spLocks noGrp="1"/>
          </p:cNvSpPr>
          <p:nvPr>
            <p:ph type="sldNum" sz="quarter" idx="4"/>
          </p:nvPr>
        </p:nvSpPr>
        <p:spPr/>
        <p:txBody>
          <a:bodyPr/>
          <a:lstStyle/>
          <a:p>
            <a:fld id="{96A97DD0-5BE7-4856-A2A9-C42C6688E607}" type="slidenum">
              <a:rPr lang="en-US" smtClean="0"/>
              <a:pPr/>
              <a:t>20</a:t>
            </a:fld>
            <a:endParaRPr lang="en-US" dirty="0"/>
          </a:p>
        </p:txBody>
      </p:sp>
    </p:spTree>
    <p:extLst>
      <p:ext uri="{BB962C8B-B14F-4D97-AF65-F5344CB8AC3E}">
        <p14:creationId xmlns:p14="http://schemas.microsoft.com/office/powerpoint/2010/main" val="182471758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0870"/>
            <a:ext cx="8588861" cy="628650"/>
          </a:xfrm>
        </p:spPr>
        <p:txBody>
          <a:bodyPr/>
          <a:lstStyle/>
          <a:p>
            <a:r>
              <a:rPr lang="en-AU" dirty="0" err="1" smtClean="0"/>
              <a:t>Rediseñando</a:t>
            </a:r>
            <a:r>
              <a:rPr lang="en-AU" dirty="0" smtClean="0"/>
              <a:t> la </a:t>
            </a:r>
            <a:r>
              <a:rPr lang="en-AU" dirty="0" err="1" smtClean="0"/>
              <a:t>oficina</a:t>
            </a:r>
            <a:endParaRPr lang="en-AU" dirty="0"/>
          </a:p>
        </p:txBody>
      </p:sp>
      <p:pic>
        <p:nvPicPr>
          <p:cNvPr id="3" name="Picture 2" descr="office_2.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576" y="915566"/>
            <a:ext cx="5473740" cy="3729767"/>
          </a:xfrm>
          <a:prstGeom prst="rect">
            <a:avLst/>
          </a:prstGeom>
          <a:effectLst>
            <a:outerShdw blurRad="50800" dist="38100" dir="2700000" algn="tl" rotWithShape="0">
              <a:prstClr val="black">
                <a:alpha val="40000"/>
              </a:prstClr>
            </a:outerShdw>
          </a:effectLst>
        </p:spPr>
      </p:pic>
      <p:sp>
        <p:nvSpPr>
          <p:cNvPr id="5" name="Slide Number Placeholder 4"/>
          <p:cNvSpPr>
            <a:spLocks noGrp="1"/>
          </p:cNvSpPr>
          <p:nvPr>
            <p:ph type="sldNum" sz="quarter" idx="4"/>
          </p:nvPr>
        </p:nvSpPr>
        <p:spPr/>
        <p:txBody>
          <a:bodyPr/>
          <a:lstStyle/>
          <a:p>
            <a:fld id="{96A97DD0-5BE7-4856-A2A9-C42C6688E607}" type="slidenum">
              <a:rPr lang="en-US" smtClean="0"/>
              <a:pPr/>
              <a:t>21</a:t>
            </a:fld>
            <a:endParaRPr lang="en-US" dirty="0"/>
          </a:p>
        </p:txBody>
      </p:sp>
    </p:spTree>
    <p:extLst>
      <p:ext uri="{BB962C8B-B14F-4D97-AF65-F5344CB8AC3E}">
        <p14:creationId xmlns:p14="http://schemas.microsoft.com/office/powerpoint/2010/main" val="337312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C:\Users\wlee\AppData\Local\Temp\wz1b73\NOVO_Cisco_110_selects\120316_NOVO_Cisco_110_48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14686" y="1161185"/>
            <a:ext cx="2054644" cy="1359850"/>
          </a:xfrm>
          <a:prstGeom prst="rect">
            <a:avLst/>
          </a:prstGeom>
          <a:noFill/>
        </p:spPr>
      </p:pic>
      <p:pic>
        <p:nvPicPr>
          <p:cNvPr id="36" name="Picture 35" descr="120316_NOVO_Cisco_110_56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22576" y="1183896"/>
            <a:ext cx="1859021" cy="1354466"/>
          </a:xfrm>
          <a:prstGeom prst="rect">
            <a:avLst/>
          </a:prstGeom>
        </p:spPr>
      </p:pic>
      <p:pic>
        <p:nvPicPr>
          <p:cNvPr id="37" name="Picture 3" descr="C:\Users\cbalobec\Documents\CCW Projects\CCW - IT - Bldg 12\B12 Photos\Building 12 AP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31350" y="2604238"/>
            <a:ext cx="1867089" cy="1392801"/>
          </a:xfrm>
          <a:prstGeom prst="rect">
            <a:avLst/>
          </a:prstGeom>
          <a:noFill/>
        </p:spPr>
      </p:pic>
      <p:pic>
        <p:nvPicPr>
          <p:cNvPr id="38" name="Picture 37" descr="HAK17066_3.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622929" y="2588215"/>
            <a:ext cx="2053527" cy="1395523"/>
          </a:xfrm>
          <a:prstGeom prst="rect">
            <a:avLst/>
          </a:prstGeom>
        </p:spPr>
      </p:pic>
      <p:pic>
        <p:nvPicPr>
          <p:cNvPr id="2" name="Picture 1" descr="AM06475.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15698" y="2587226"/>
            <a:ext cx="1875589" cy="1396098"/>
          </a:xfrm>
          <a:prstGeom prst="rect">
            <a:avLst/>
          </a:prstGeom>
        </p:spPr>
      </p:pic>
      <p:pic>
        <p:nvPicPr>
          <p:cNvPr id="4" name="Picture 3" descr="HAK17924.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5618" y="1150537"/>
            <a:ext cx="1880674" cy="1372382"/>
          </a:xfrm>
          <a:prstGeom prst="rect">
            <a:avLst/>
          </a:prstGeom>
        </p:spPr>
      </p:pic>
      <p:sp>
        <p:nvSpPr>
          <p:cNvPr id="8" name="TextBox 7"/>
          <p:cNvSpPr txBox="1"/>
          <p:nvPr/>
        </p:nvSpPr>
        <p:spPr>
          <a:xfrm rot="16200000">
            <a:off x="-893821" y="2392952"/>
            <a:ext cx="2804031" cy="369332"/>
          </a:xfrm>
          <a:prstGeom prst="rect">
            <a:avLst/>
          </a:prstGeom>
          <a:noFill/>
        </p:spPr>
        <p:txBody>
          <a:bodyPr wrap="square" rtlCol="0">
            <a:spAutoFit/>
          </a:bodyPr>
          <a:lstStyle/>
          <a:p>
            <a:r>
              <a:rPr lang="en-US" dirty="0" err="1" smtClean="0">
                <a:solidFill>
                  <a:srgbClr val="0070C0"/>
                </a:solidFill>
              </a:rPr>
              <a:t>Espacios</a:t>
            </a:r>
            <a:r>
              <a:rPr lang="en-US" dirty="0" smtClean="0">
                <a:solidFill>
                  <a:srgbClr val="0070C0"/>
                </a:solidFill>
              </a:rPr>
              <a:t> </a:t>
            </a:r>
            <a:r>
              <a:rPr lang="en-US" dirty="0" err="1" smtClean="0">
                <a:solidFill>
                  <a:srgbClr val="0070C0"/>
                </a:solidFill>
              </a:rPr>
              <a:t>Comunes</a:t>
            </a:r>
            <a:endParaRPr lang="en-US" dirty="0">
              <a:solidFill>
                <a:srgbClr val="0070C0"/>
              </a:solidFill>
            </a:endParaRPr>
          </a:p>
        </p:txBody>
      </p:sp>
      <p:sp>
        <p:nvSpPr>
          <p:cNvPr id="42" name="TextBox 41"/>
          <p:cNvSpPr txBox="1"/>
          <p:nvPr/>
        </p:nvSpPr>
        <p:spPr>
          <a:xfrm rot="16200000">
            <a:off x="1949418" y="2279895"/>
            <a:ext cx="3022209" cy="646331"/>
          </a:xfrm>
          <a:prstGeom prst="rect">
            <a:avLst/>
          </a:prstGeom>
          <a:noFill/>
        </p:spPr>
        <p:txBody>
          <a:bodyPr wrap="square" rtlCol="0">
            <a:spAutoFit/>
          </a:bodyPr>
          <a:lstStyle/>
          <a:p>
            <a:r>
              <a:rPr lang="en-US" dirty="0" err="1" smtClean="0">
                <a:solidFill>
                  <a:srgbClr val="0070C0"/>
                </a:solidFill>
              </a:rPr>
              <a:t>Espacios</a:t>
            </a:r>
            <a:r>
              <a:rPr lang="en-US" dirty="0" smtClean="0">
                <a:solidFill>
                  <a:srgbClr val="0070C0"/>
                </a:solidFill>
              </a:rPr>
              <a:t> </a:t>
            </a:r>
            <a:r>
              <a:rPr lang="en-US" dirty="0" err="1" smtClean="0">
                <a:solidFill>
                  <a:srgbClr val="0070C0"/>
                </a:solidFill>
              </a:rPr>
              <a:t>Personales</a:t>
            </a:r>
            <a:r>
              <a:rPr lang="en-US" dirty="0" smtClean="0">
                <a:solidFill>
                  <a:srgbClr val="0070C0"/>
                </a:solidFill>
              </a:rPr>
              <a:t> o </a:t>
            </a:r>
            <a:r>
              <a:rPr lang="en-US" dirty="0" err="1" smtClean="0">
                <a:solidFill>
                  <a:srgbClr val="0070C0"/>
                </a:solidFill>
              </a:rPr>
              <a:t>grupales</a:t>
            </a:r>
            <a:endParaRPr lang="en-US" dirty="0" smtClean="0">
              <a:solidFill>
                <a:srgbClr val="0070C0"/>
              </a:solidFill>
            </a:endParaRPr>
          </a:p>
        </p:txBody>
      </p:sp>
      <p:sp>
        <p:nvSpPr>
          <p:cNvPr id="43" name="TextBox 42"/>
          <p:cNvSpPr txBox="1"/>
          <p:nvPr/>
        </p:nvSpPr>
        <p:spPr>
          <a:xfrm rot="16200000">
            <a:off x="4874152" y="2432560"/>
            <a:ext cx="2933381" cy="369332"/>
          </a:xfrm>
          <a:prstGeom prst="rect">
            <a:avLst/>
          </a:prstGeom>
          <a:noFill/>
        </p:spPr>
        <p:txBody>
          <a:bodyPr wrap="square" rtlCol="0">
            <a:spAutoFit/>
          </a:bodyPr>
          <a:lstStyle/>
          <a:p>
            <a:r>
              <a:rPr lang="en-US" dirty="0" err="1" smtClean="0">
                <a:solidFill>
                  <a:srgbClr val="0070C0"/>
                </a:solidFill>
              </a:rPr>
              <a:t>Espacios</a:t>
            </a:r>
            <a:r>
              <a:rPr lang="en-US" dirty="0" smtClean="0">
                <a:solidFill>
                  <a:srgbClr val="0070C0"/>
                </a:solidFill>
              </a:rPr>
              <a:t> de </a:t>
            </a:r>
            <a:r>
              <a:rPr lang="en-US" dirty="0" err="1" smtClean="0">
                <a:solidFill>
                  <a:srgbClr val="0070C0"/>
                </a:solidFill>
              </a:rPr>
              <a:t>Colaboración</a:t>
            </a:r>
            <a:endParaRPr lang="en-US" dirty="0">
              <a:solidFill>
                <a:srgbClr val="0070C0"/>
              </a:solidFill>
            </a:endParaRPr>
          </a:p>
        </p:txBody>
      </p:sp>
      <p:cxnSp>
        <p:nvCxnSpPr>
          <p:cNvPr id="45" name="Straight Connector 44"/>
          <p:cNvCxnSpPr/>
          <p:nvPr/>
        </p:nvCxnSpPr>
        <p:spPr>
          <a:xfrm flipH="1" flipV="1">
            <a:off x="763847" y="1150538"/>
            <a:ext cx="25066" cy="282396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3690258" y="1177614"/>
            <a:ext cx="25066" cy="282396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6581245" y="1177614"/>
            <a:ext cx="25066" cy="282396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Title 1"/>
          <p:cNvSpPr txBox="1">
            <a:spLocks/>
          </p:cNvSpPr>
          <p:nvPr/>
        </p:nvSpPr>
        <p:spPr>
          <a:xfrm>
            <a:off x="229702" y="258241"/>
            <a:ext cx="8588861" cy="628650"/>
          </a:xfrm>
          <a:prstGeom prst="rect">
            <a:avLst/>
          </a:prstGeo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AU" sz="3200" dirty="0" err="1" smtClean="0">
                <a:solidFill>
                  <a:schemeClr val="bg2"/>
                </a:solidFill>
              </a:rPr>
              <a:t>Tipos</a:t>
            </a:r>
            <a:r>
              <a:rPr lang="en-AU" sz="3200" dirty="0" smtClean="0">
                <a:solidFill>
                  <a:schemeClr val="bg2"/>
                </a:solidFill>
              </a:rPr>
              <a:t> de </a:t>
            </a:r>
            <a:r>
              <a:rPr lang="en-AU" sz="3200" dirty="0" err="1" smtClean="0">
                <a:solidFill>
                  <a:schemeClr val="bg2"/>
                </a:solidFill>
              </a:rPr>
              <a:t>Espacios</a:t>
            </a:r>
            <a:r>
              <a:rPr lang="en-AU" sz="3200" dirty="0" smtClean="0">
                <a:solidFill>
                  <a:schemeClr val="bg2"/>
                </a:solidFill>
              </a:rPr>
              <a:t> de </a:t>
            </a:r>
            <a:r>
              <a:rPr lang="en-AU" sz="3200" dirty="0" err="1" smtClean="0">
                <a:solidFill>
                  <a:schemeClr val="bg2"/>
                </a:solidFill>
              </a:rPr>
              <a:t>Trabajo</a:t>
            </a:r>
            <a:endParaRPr lang="en-AU" sz="3200" dirty="0">
              <a:solidFill>
                <a:schemeClr val="bg2"/>
              </a:solidFill>
            </a:endParaRPr>
          </a:p>
        </p:txBody>
      </p:sp>
      <p:sp>
        <p:nvSpPr>
          <p:cNvPr id="5" name="Slide Number Placeholder 4"/>
          <p:cNvSpPr>
            <a:spLocks noGrp="1"/>
          </p:cNvSpPr>
          <p:nvPr>
            <p:ph type="sldNum" sz="quarter" idx="4"/>
          </p:nvPr>
        </p:nvSpPr>
        <p:spPr/>
        <p:txBody>
          <a:bodyPr/>
          <a:lstStyle/>
          <a:p>
            <a:fld id="{96A97DD0-5BE7-4856-A2A9-C42C6688E607}" type="slidenum">
              <a:rPr lang="en-US" smtClean="0"/>
              <a:pPr/>
              <a:t>22</a:t>
            </a:fld>
            <a:endParaRPr lang="en-US" dirty="0"/>
          </a:p>
        </p:txBody>
      </p:sp>
      <p:sp>
        <p:nvSpPr>
          <p:cNvPr id="16" name="TextBox 15"/>
          <p:cNvSpPr txBox="1"/>
          <p:nvPr/>
        </p:nvSpPr>
        <p:spPr>
          <a:xfrm>
            <a:off x="2922096" y="4447776"/>
            <a:ext cx="2478087" cy="584771"/>
          </a:xfrm>
          <a:prstGeom prst="rect">
            <a:avLst/>
          </a:prstGeom>
          <a:noFill/>
        </p:spPr>
        <p:txBody>
          <a:bodyPr lIns="91436" tIns="45718" rIns="91436" bIns="45718">
            <a:spAutoFit/>
          </a:bodyPr>
          <a:lstStyle/>
          <a:p>
            <a:pPr>
              <a:defRPr/>
            </a:pPr>
            <a:r>
              <a:rPr lang="en-US" sz="1600" b="1" dirty="0" err="1" smtClean="0">
                <a:solidFill>
                  <a:schemeClr val="accent6">
                    <a:lumMod val="60000"/>
                    <a:lumOff val="40000"/>
                  </a:schemeClr>
                </a:solidFill>
                <a:ea typeface="ＭＳ Ｐゴシック" pitchFamily="34" charset="-128"/>
              </a:rPr>
              <a:t>Diseño</a:t>
            </a:r>
            <a:r>
              <a:rPr lang="en-US" sz="1600" b="1" dirty="0" smtClean="0">
                <a:solidFill>
                  <a:schemeClr val="accent6">
                    <a:lumMod val="60000"/>
                    <a:lumOff val="40000"/>
                  </a:schemeClr>
                </a:solidFill>
                <a:ea typeface="ＭＳ Ｐゴシック" pitchFamily="34" charset="-128"/>
              </a:rPr>
              <a:t> y % de </a:t>
            </a:r>
            <a:r>
              <a:rPr lang="en-US" sz="1600" b="1" dirty="0" err="1" smtClean="0">
                <a:solidFill>
                  <a:schemeClr val="accent6">
                    <a:lumMod val="60000"/>
                    <a:lumOff val="40000"/>
                  </a:schemeClr>
                </a:solidFill>
                <a:ea typeface="ＭＳ Ｐゴシック" pitchFamily="34" charset="-128"/>
              </a:rPr>
              <a:t>Iteraciones</a:t>
            </a:r>
            <a:endParaRPr lang="en-US" sz="1600" dirty="0">
              <a:solidFill>
                <a:schemeClr val="accent6">
                  <a:lumMod val="60000"/>
                  <a:lumOff val="40000"/>
                </a:schemeClr>
              </a:solidFill>
              <a:ea typeface="ＭＳ Ｐゴシック" pitchFamily="34" charset="-128"/>
            </a:endParaRPr>
          </a:p>
        </p:txBody>
      </p:sp>
    </p:spTree>
    <p:extLst>
      <p:ext uri="{BB962C8B-B14F-4D97-AF65-F5344CB8AC3E}">
        <p14:creationId xmlns:p14="http://schemas.microsoft.com/office/powerpoint/2010/main" val="689863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ffice_2.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73200" y="903287"/>
            <a:ext cx="5913438" cy="4030663"/>
          </a:xfrm>
          <a:prstGeom prst="rect">
            <a:avLst/>
          </a:prstGeom>
          <a:effectLst>
            <a:outerShdw blurRad="50800" dist="38100" dir="2700000" algn="tl" rotWithShape="0">
              <a:prstClr val="black">
                <a:alpha val="40000"/>
              </a:prstClr>
            </a:outerShdw>
          </a:effectLst>
        </p:spPr>
      </p:pic>
      <p:sp>
        <p:nvSpPr>
          <p:cNvPr id="6" name="Title 1"/>
          <p:cNvSpPr txBox="1">
            <a:spLocks/>
          </p:cNvSpPr>
          <p:nvPr/>
        </p:nvSpPr>
        <p:spPr bwMode="auto">
          <a:xfrm>
            <a:off x="94795" y="133350"/>
            <a:ext cx="85883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6251" indent="-6251" algn="l" rtl="0" eaLnBrk="0" fontAlgn="base" hangingPunct="0">
              <a:lnSpc>
                <a:spcPct val="90000"/>
              </a:lnSpc>
              <a:spcBef>
                <a:spcPct val="0"/>
              </a:spcBef>
              <a:spcAft>
                <a:spcPct val="0"/>
              </a:spcAft>
              <a:defRPr sz="2800" b="0">
                <a:solidFill>
                  <a:schemeClr val="accent1"/>
                </a:solidFill>
                <a:latin typeface="+mj-lt"/>
                <a:ea typeface="+mj-ea"/>
                <a:cs typeface="+mj-cs"/>
                <a:sym typeface="Arial" pitchFamily="34" charset="0"/>
              </a:defRPr>
            </a:lvl1pPr>
            <a:lvl2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r>
              <a:rPr lang="en-AU" dirty="0" err="1"/>
              <a:t>Rediseñando</a:t>
            </a:r>
            <a:r>
              <a:rPr lang="en-AU" dirty="0"/>
              <a:t> la </a:t>
            </a:r>
            <a:r>
              <a:rPr lang="en-AU" dirty="0" err="1"/>
              <a:t>oficina</a:t>
            </a:r>
            <a:endParaRPr lang="en-AU" altLang="en-US" kern="0" dirty="0" smtClean="0">
              <a:solidFill>
                <a:schemeClr val="bg2"/>
              </a:solidFill>
            </a:endParaRPr>
          </a:p>
        </p:txBody>
      </p:sp>
      <p:cxnSp>
        <p:nvCxnSpPr>
          <p:cNvPr id="7" name="Elbow Connector 6"/>
          <p:cNvCxnSpPr/>
          <p:nvPr/>
        </p:nvCxnSpPr>
        <p:spPr>
          <a:xfrm flipV="1">
            <a:off x="434974" y="3101974"/>
            <a:ext cx="3260725" cy="781050"/>
          </a:xfrm>
          <a:prstGeom prst="bentConnector3">
            <a:avLst>
              <a:gd name="adj1" fmla="val 50000"/>
            </a:avLst>
          </a:prstGeom>
          <a:ln>
            <a:solidFill>
              <a:srgbClr val="E65F38"/>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5147" y="3020647"/>
            <a:ext cx="2476500" cy="830993"/>
          </a:xfrm>
          <a:prstGeom prst="rect">
            <a:avLst/>
          </a:prstGeom>
          <a:noFill/>
        </p:spPr>
        <p:txBody>
          <a:bodyPr lIns="91436" tIns="45718" rIns="91436" bIns="45718">
            <a:spAutoFit/>
          </a:bodyPr>
          <a:lstStyle/>
          <a:p>
            <a:pPr>
              <a:defRPr/>
            </a:pPr>
            <a:r>
              <a:rPr lang="en-US" sz="1600" b="1" dirty="0" err="1" smtClean="0">
                <a:solidFill>
                  <a:srgbClr val="0070C0"/>
                </a:solidFill>
                <a:ea typeface="ＭＳ Ｐゴシック" pitchFamily="34" charset="-128"/>
              </a:rPr>
              <a:t>Espacios</a:t>
            </a:r>
            <a:endParaRPr lang="en-US" sz="1600" b="1" dirty="0">
              <a:solidFill>
                <a:srgbClr val="0070C0"/>
              </a:solidFill>
              <a:ea typeface="ＭＳ Ｐゴシック" pitchFamily="34" charset="-128"/>
            </a:endParaRPr>
          </a:p>
          <a:p>
            <a:pPr>
              <a:defRPr/>
            </a:pPr>
            <a:r>
              <a:rPr lang="en-US" sz="1600" b="1" dirty="0" err="1" smtClean="0">
                <a:solidFill>
                  <a:srgbClr val="0070C0"/>
                </a:solidFill>
                <a:ea typeface="ＭＳ Ｐゴシック" pitchFamily="34" charset="-128"/>
              </a:rPr>
              <a:t>Personales</a:t>
            </a:r>
            <a:r>
              <a:rPr lang="en-US" sz="1600" b="1" dirty="0" smtClean="0">
                <a:solidFill>
                  <a:srgbClr val="0070C0"/>
                </a:solidFill>
                <a:ea typeface="ＭＳ Ｐゴシック" pitchFamily="34" charset="-128"/>
              </a:rPr>
              <a:t> o </a:t>
            </a:r>
          </a:p>
          <a:p>
            <a:pPr>
              <a:defRPr/>
            </a:pPr>
            <a:r>
              <a:rPr lang="en-US" sz="1600" b="1" dirty="0" err="1" smtClean="0">
                <a:solidFill>
                  <a:srgbClr val="0070C0"/>
                </a:solidFill>
                <a:ea typeface="ＭＳ Ｐゴシック" pitchFamily="34" charset="-128"/>
              </a:rPr>
              <a:t>Grupales</a:t>
            </a:r>
            <a:endParaRPr lang="en-US" sz="1600" dirty="0">
              <a:solidFill>
                <a:srgbClr val="0070C0"/>
              </a:solidFill>
              <a:ea typeface="ＭＳ Ｐゴシック" pitchFamily="34" charset="-128"/>
            </a:endParaRPr>
          </a:p>
        </p:txBody>
      </p:sp>
      <p:cxnSp>
        <p:nvCxnSpPr>
          <p:cNvPr id="9" name="Elbow Connector 8"/>
          <p:cNvCxnSpPr/>
          <p:nvPr/>
        </p:nvCxnSpPr>
        <p:spPr>
          <a:xfrm rot="5400000">
            <a:off x="6811964" y="1597025"/>
            <a:ext cx="847725" cy="2378075"/>
          </a:xfrm>
          <a:prstGeom prst="bentConnector2">
            <a:avLst/>
          </a:prstGeom>
          <a:ln>
            <a:solidFill>
              <a:srgbClr val="ED8055"/>
            </a:solidFill>
            <a:tailEnd type="arrow"/>
          </a:ln>
        </p:spPr>
        <p:style>
          <a:lnRef idx="3">
            <a:schemeClr val="accent4"/>
          </a:lnRef>
          <a:fillRef idx="0">
            <a:schemeClr val="accent4"/>
          </a:fillRef>
          <a:effectRef idx="2">
            <a:schemeClr val="accent4"/>
          </a:effectRef>
          <a:fontRef idx="minor">
            <a:schemeClr val="tx1"/>
          </a:fontRef>
        </p:style>
      </p:cxnSp>
      <p:cxnSp>
        <p:nvCxnSpPr>
          <p:cNvPr id="10" name="Elbow Connector 12"/>
          <p:cNvCxnSpPr/>
          <p:nvPr/>
        </p:nvCxnSpPr>
        <p:spPr>
          <a:xfrm>
            <a:off x="2149916" y="1200150"/>
            <a:ext cx="1555658" cy="152400"/>
          </a:xfrm>
          <a:prstGeom prst="straightConnector1">
            <a:avLst/>
          </a:prstGeom>
          <a:ln>
            <a:solidFill>
              <a:srgbClr val="E65F38"/>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308056" y="2070100"/>
            <a:ext cx="2478087" cy="1000270"/>
          </a:xfrm>
          <a:prstGeom prst="rect">
            <a:avLst/>
          </a:prstGeom>
          <a:noFill/>
        </p:spPr>
        <p:txBody>
          <a:bodyPr lIns="91436" tIns="45718" rIns="91436" bIns="45718">
            <a:spAutoFit/>
          </a:bodyPr>
          <a:lstStyle/>
          <a:p>
            <a:pPr>
              <a:defRPr/>
            </a:pPr>
            <a:r>
              <a:rPr lang="en-US" sz="1600" b="1" dirty="0" err="1" smtClean="0">
                <a:solidFill>
                  <a:srgbClr val="0070C0"/>
                </a:solidFill>
                <a:ea typeface="ＭＳ Ｐゴシック" pitchFamily="34" charset="-128"/>
              </a:rPr>
              <a:t>Espacios</a:t>
            </a:r>
            <a:r>
              <a:rPr lang="en-US" sz="1600" b="1" dirty="0" smtClean="0">
                <a:solidFill>
                  <a:srgbClr val="0070C0"/>
                </a:solidFill>
                <a:ea typeface="ＭＳ Ｐゴシック" pitchFamily="34" charset="-128"/>
              </a:rPr>
              <a:t> </a:t>
            </a:r>
            <a:r>
              <a:rPr lang="en-US" sz="1600" b="1" dirty="0" err="1" smtClean="0">
                <a:solidFill>
                  <a:srgbClr val="0070C0"/>
                </a:solidFill>
                <a:ea typeface="ＭＳ Ｐゴシック" pitchFamily="34" charset="-128"/>
              </a:rPr>
              <a:t>Colaborativos</a:t>
            </a:r>
            <a:endParaRPr lang="en-US" sz="1600" b="1" dirty="0" smtClean="0">
              <a:solidFill>
                <a:srgbClr val="0070C0"/>
              </a:solidFill>
              <a:ea typeface="ＭＳ Ｐゴシック" pitchFamily="34" charset="-128"/>
            </a:endParaRPr>
          </a:p>
          <a:p>
            <a:pPr>
              <a:defRPr/>
            </a:pPr>
            <a:endParaRPr lang="en-US" sz="1100" dirty="0">
              <a:solidFill>
                <a:srgbClr val="0070C0"/>
              </a:solidFill>
              <a:ea typeface="ＭＳ Ｐゴシック" pitchFamily="34" charset="-128"/>
            </a:endParaRPr>
          </a:p>
          <a:p>
            <a:pPr marL="285738" indent="-285738">
              <a:buFont typeface="Arial"/>
              <a:buChar char="•"/>
              <a:defRPr/>
            </a:pPr>
            <a:endParaRPr lang="en-US" sz="1600" dirty="0">
              <a:solidFill>
                <a:srgbClr val="0070C0"/>
              </a:solidFill>
              <a:ea typeface="ＭＳ Ｐゴシック" pitchFamily="34" charset="-128"/>
            </a:endParaRPr>
          </a:p>
        </p:txBody>
      </p:sp>
      <p:cxnSp>
        <p:nvCxnSpPr>
          <p:cNvPr id="12" name="Elbow Connector 12"/>
          <p:cNvCxnSpPr/>
          <p:nvPr/>
        </p:nvCxnSpPr>
        <p:spPr>
          <a:xfrm flipH="1" flipV="1">
            <a:off x="6734175" y="2070100"/>
            <a:ext cx="1812925" cy="12700"/>
          </a:xfrm>
          <a:prstGeom prst="straightConnector1">
            <a:avLst/>
          </a:prstGeom>
          <a:ln>
            <a:solidFill>
              <a:srgbClr val="E65F38"/>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4795" y="1059656"/>
            <a:ext cx="2478087" cy="585788"/>
          </a:xfrm>
          <a:prstGeom prst="rect">
            <a:avLst/>
          </a:prstGeom>
          <a:noFill/>
        </p:spPr>
        <p:txBody>
          <a:bodyPr lIns="91436" tIns="45718" rIns="91436" bIns="45718">
            <a:spAutoFit/>
          </a:bodyPr>
          <a:lstStyle/>
          <a:p>
            <a:pPr>
              <a:defRPr/>
            </a:pPr>
            <a:r>
              <a:rPr lang="en-US" sz="1600" b="1" dirty="0" err="1" smtClean="0">
                <a:solidFill>
                  <a:srgbClr val="0070C0"/>
                </a:solidFill>
                <a:ea typeface="ＭＳ Ｐゴシック" pitchFamily="34" charset="-128"/>
              </a:rPr>
              <a:t>Espacios</a:t>
            </a:r>
            <a:r>
              <a:rPr lang="en-US" sz="1600" b="1" dirty="0" smtClean="0">
                <a:solidFill>
                  <a:srgbClr val="0070C0"/>
                </a:solidFill>
                <a:ea typeface="ＭＳ Ｐゴシック" pitchFamily="34" charset="-128"/>
              </a:rPr>
              <a:t> </a:t>
            </a:r>
            <a:r>
              <a:rPr lang="en-US" sz="1600" b="1" dirty="0" err="1" smtClean="0">
                <a:solidFill>
                  <a:srgbClr val="0070C0"/>
                </a:solidFill>
                <a:ea typeface="ＭＳ Ｐゴシック" pitchFamily="34" charset="-128"/>
              </a:rPr>
              <a:t>Comunes</a:t>
            </a:r>
            <a:endParaRPr lang="en-US" sz="1100" dirty="0">
              <a:solidFill>
                <a:srgbClr val="0070C0"/>
              </a:solidFill>
              <a:ea typeface="ＭＳ Ｐゴシック" pitchFamily="34" charset="-128"/>
            </a:endParaRPr>
          </a:p>
          <a:p>
            <a:pPr marL="285738" indent="-285738">
              <a:buFont typeface="Arial"/>
              <a:buChar char="•"/>
              <a:defRPr/>
            </a:pPr>
            <a:endParaRPr lang="en-US" sz="1600" dirty="0">
              <a:solidFill>
                <a:srgbClr val="0070C0"/>
              </a:solidFill>
              <a:ea typeface="ＭＳ Ｐゴシック" pitchFamily="34" charset="-128"/>
            </a:endParaRPr>
          </a:p>
        </p:txBody>
      </p:sp>
      <p:sp>
        <p:nvSpPr>
          <p:cNvPr id="2" name="Slide Number Placeholder 1"/>
          <p:cNvSpPr>
            <a:spLocks noGrp="1"/>
          </p:cNvSpPr>
          <p:nvPr>
            <p:ph type="sldNum" sz="quarter" idx="4"/>
          </p:nvPr>
        </p:nvSpPr>
        <p:spPr/>
        <p:txBody>
          <a:bodyPr/>
          <a:lstStyle/>
          <a:p>
            <a:fld id="{96A97DD0-5BE7-4856-A2A9-C42C6688E607}" type="slidenum">
              <a:rPr lang="en-US" smtClean="0"/>
              <a:pPr/>
              <a:t>23</a:t>
            </a:fld>
            <a:endParaRPr lang="en-US" dirty="0"/>
          </a:p>
        </p:txBody>
      </p:sp>
    </p:spTree>
    <p:extLst>
      <p:ext uri="{BB962C8B-B14F-4D97-AF65-F5344CB8AC3E}">
        <p14:creationId xmlns:p14="http://schemas.microsoft.com/office/powerpoint/2010/main" val="3623093552"/>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89"/>
            <a:ext cx="9144000" cy="5145088"/>
          </a:xfrm>
          <a:prstGeom prst="rect">
            <a:avLst/>
          </a:prstGeom>
          <a:gradFill flip="none" rotWithShape="1">
            <a:gsLst>
              <a:gs pos="30000">
                <a:srgbClr val="349A97"/>
              </a:gs>
              <a:gs pos="100000">
                <a:schemeClr val="accent1">
                  <a:lumMod val="18000"/>
                </a:schemeClr>
              </a:gs>
              <a:gs pos="81000">
                <a:schemeClr val="accent6">
                  <a:alpha val="46000"/>
                </a:schemeClr>
              </a:gs>
              <a:gs pos="100000">
                <a:schemeClr val="accent5">
                  <a:alpha val="88000"/>
                </a:schemeClr>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0" y="3303524"/>
            <a:ext cx="9144000" cy="1839976"/>
            <a:chOff x="0" y="3303524"/>
            <a:chExt cx="9144000" cy="1839976"/>
          </a:xfrm>
        </p:grpSpPr>
        <p:pic>
          <p:nvPicPr>
            <p:cNvPr id="7182" name="Picture 1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303524"/>
              <a:ext cx="9144000" cy="183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1" name="Picture 13" descr="http://gblogs.cisco.com/jp/wp-content/uploads/sites/2/2014/06/KO0697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303525"/>
              <a:ext cx="3035409" cy="18399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6026727" y="3303524"/>
              <a:ext cx="3117273" cy="183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itle 4"/>
          <p:cNvSpPr txBox="1">
            <a:spLocks/>
          </p:cNvSpPr>
          <p:nvPr/>
        </p:nvSpPr>
        <p:spPr>
          <a:xfrm>
            <a:off x="297437" y="256291"/>
            <a:ext cx="8032203" cy="461665"/>
          </a:xfrm>
          <a:prstGeom prst="rect">
            <a:avLst/>
          </a:prstGeom>
        </p:spPr>
        <p:txBody>
          <a:bodyPr wrap="square">
            <a:spAutoFit/>
          </a:bodyPr>
          <a:lstStyle>
            <a:defPPr>
              <a:defRPr lang="en-US"/>
            </a:defPPr>
            <a:lvl1pPr>
              <a:defRPr sz="2400">
                <a:solidFill>
                  <a:schemeClr val="bg1"/>
                </a:solidFill>
                <a:latin typeface="+mn-lt"/>
                <a:cs typeface="Arial Bold" panose="020B0704020202020204" pitchFamily="34" charset="0"/>
              </a:defRPr>
            </a:lvl1pPr>
          </a:lstStyle>
          <a:p>
            <a:r>
              <a:rPr lang="en-US" dirty="0" err="1" smtClean="0"/>
              <a:t>Espacios</a:t>
            </a:r>
            <a:r>
              <a:rPr lang="en-US" dirty="0" smtClean="0"/>
              <a:t> de </a:t>
            </a:r>
            <a:r>
              <a:rPr lang="en-US" dirty="0" err="1" smtClean="0"/>
              <a:t>Trabajos</a:t>
            </a:r>
            <a:r>
              <a:rPr lang="en-US" dirty="0" smtClean="0"/>
              <a:t> que </a:t>
            </a:r>
            <a:r>
              <a:rPr lang="en-US" dirty="0" err="1" smtClean="0"/>
              <a:t>favorecen</a:t>
            </a:r>
            <a:r>
              <a:rPr lang="en-US" dirty="0" smtClean="0"/>
              <a:t> la </a:t>
            </a:r>
            <a:r>
              <a:rPr lang="en-US" dirty="0" err="1" smtClean="0"/>
              <a:t>Colaboración</a:t>
            </a:r>
            <a:r>
              <a:rPr lang="en-US" dirty="0" smtClean="0"/>
              <a:t> </a:t>
            </a:r>
            <a:endParaRPr lang="en-US" dirty="0"/>
          </a:p>
        </p:txBody>
      </p:sp>
      <p:grpSp>
        <p:nvGrpSpPr>
          <p:cNvPr id="4" name="Group 3"/>
          <p:cNvGrpSpPr/>
          <p:nvPr/>
        </p:nvGrpSpPr>
        <p:grpSpPr>
          <a:xfrm>
            <a:off x="4917232" y="1820890"/>
            <a:ext cx="1021635" cy="1236462"/>
            <a:chOff x="3945732" y="1820889"/>
            <a:chExt cx="1312001" cy="1481723"/>
          </a:xfrm>
        </p:grpSpPr>
        <p:pic>
          <p:nvPicPr>
            <p:cNvPr id="7179" name="Picture 11" descr="C:\Users\partkar\Desktop\picts\Picture21.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45732" y="1820889"/>
              <a:ext cx="1107063" cy="91393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070951" y="2810267"/>
              <a:ext cx="1186782" cy="492345"/>
            </a:xfrm>
            <a:prstGeom prst="rect">
              <a:avLst/>
            </a:prstGeom>
            <a:noFill/>
          </p:spPr>
          <p:txBody>
            <a:bodyPr wrap="none" lIns="121803" tIns="60901" rIns="121803" bIns="60901" rtlCol="0">
              <a:spAutoFit/>
            </a:bodyPr>
            <a:lstStyle/>
            <a:p>
              <a:pPr defTabSz="609341"/>
              <a:r>
                <a:rPr lang="en-US" dirty="0">
                  <a:solidFill>
                    <a:srgbClr val="0096D6"/>
                  </a:solidFill>
                  <a:latin typeface="Arial"/>
                </a:rPr>
                <a:t>DX650</a:t>
              </a:r>
            </a:p>
          </p:txBody>
        </p:sp>
      </p:grpSp>
      <p:grpSp>
        <p:nvGrpSpPr>
          <p:cNvPr id="7" name="Group 6"/>
          <p:cNvGrpSpPr/>
          <p:nvPr/>
        </p:nvGrpSpPr>
        <p:grpSpPr>
          <a:xfrm>
            <a:off x="6488828" y="1659646"/>
            <a:ext cx="938789" cy="1373755"/>
            <a:chOff x="5907231" y="1635487"/>
            <a:chExt cx="1228869" cy="1619928"/>
          </a:xfrm>
        </p:grpSpPr>
        <p:pic>
          <p:nvPicPr>
            <p:cNvPr id="7178" name="Picture 10" descr="C:\Users\partkar\Desktop\picts\Picture11.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907231" y="1635487"/>
              <a:ext cx="995206" cy="113627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120445" y="2763070"/>
              <a:ext cx="1015655" cy="492345"/>
            </a:xfrm>
            <a:prstGeom prst="rect">
              <a:avLst/>
            </a:prstGeom>
            <a:noFill/>
          </p:spPr>
          <p:txBody>
            <a:bodyPr wrap="none" lIns="121803" tIns="60901" rIns="121803" bIns="60901" rtlCol="0">
              <a:spAutoFit/>
            </a:bodyPr>
            <a:lstStyle/>
            <a:p>
              <a:pPr defTabSz="609341"/>
              <a:r>
                <a:rPr lang="en-US" dirty="0">
                  <a:solidFill>
                    <a:srgbClr val="0096D6"/>
                  </a:solidFill>
                  <a:latin typeface="Arial"/>
                </a:rPr>
                <a:t>DX70</a:t>
              </a:r>
            </a:p>
          </p:txBody>
        </p:sp>
      </p:grpSp>
      <p:grpSp>
        <p:nvGrpSpPr>
          <p:cNvPr id="2" name="Group 1"/>
          <p:cNvGrpSpPr/>
          <p:nvPr/>
        </p:nvGrpSpPr>
        <p:grpSpPr>
          <a:xfrm>
            <a:off x="7585362" y="1548075"/>
            <a:ext cx="1298865" cy="1428401"/>
            <a:chOff x="7136100" y="1548075"/>
            <a:chExt cx="1748128" cy="1689124"/>
          </a:xfrm>
        </p:grpSpPr>
        <p:pic>
          <p:nvPicPr>
            <p:cNvPr id="7175" name="Picture 7" descr="C:\Users\partkar\Desktop\picts\dx80.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136100" y="1548075"/>
              <a:ext cx="1748128" cy="131109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868573" y="2744854"/>
              <a:ext cx="1015655" cy="492345"/>
            </a:xfrm>
            <a:prstGeom prst="rect">
              <a:avLst/>
            </a:prstGeom>
            <a:noFill/>
          </p:spPr>
          <p:txBody>
            <a:bodyPr wrap="none" lIns="121803" tIns="60901" rIns="121803" bIns="60901" rtlCol="0">
              <a:spAutoFit/>
            </a:bodyPr>
            <a:lstStyle/>
            <a:p>
              <a:pPr defTabSz="609341"/>
              <a:r>
                <a:rPr lang="en-US" dirty="0">
                  <a:solidFill>
                    <a:srgbClr val="0096D6"/>
                  </a:solidFill>
                  <a:latin typeface="Arial"/>
                </a:rPr>
                <a:t>DX80</a:t>
              </a:r>
            </a:p>
          </p:txBody>
        </p:sp>
      </p:grpSp>
      <p:grpSp>
        <p:nvGrpSpPr>
          <p:cNvPr id="9" name="Group 8"/>
          <p:cNvGrpSpPr/>
          <p:nvPr/>
        </p:nvGrpSpPr>
        <p:grpSpPr>
          <a:xfrm>
            <a:off x="2006082" y="1606870"/>
            <a:ext cx="899593" cy="1428401"/>
            <a:chOff x="587237" y="1548075"/>
            <a:chExt cx="1023002" cy="1628396"/>
          </a:xfrm>
        </p:grpSpPr>
        <p:pic>
          <p:nvPicPr>
            <p:cNvPr id="7174" name="Picture 6" descr="C:\Users\partkar\Desktop\picts\web_ex-1.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40311" y="1548075"/>
              <a:ext cx="969928" cy="114523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87237" y="2776481"/>
              <a:ext cx="951306" cy="399990"/>
            </a:xfrm>
            <a:prstGeom prst="rect">
              <a:avLst/>
            </a:prstGeom>
            <a:noFill/>
          </p:spPr>
          <p:txBody>
            <a:bodyPr wrap="none" lIns="121803" tIns="60901" rIns="121803" bIns="60901" rtlCol="0">
              <a:spAutoFit/>
            </a:bodyPr>
            <a:lstStyle/>
            <a:p>
              <a:pPr defTabSz="609341"/>
              <a:r>
                <a:rPr lang="en-US" dirty="0" smtClean="0">
                  <a:solidFill>
                    <a:srgbClr val="0096D6"/>
                  </a:solidFill>
                  <a:latin typeface="Arial"/>
                </a:rPr>
                <a:t>Jabber</a:t>
              </a:r>
              <a:endParaRPr lang="en-US" dirty="0">
                <a:solidFill>
                  <a:srgbClr val="0096D6"/>
                </a:solidFill>
                <a:latin typeface="Arial"/>
              </a:endParaRPr>
            </a:p>
          </p:txBody>
        </p:sp>
      </p:grpSp>
      <p:grpSp>
        <p:nvGrpSpPr>
          <p:cNvPr id="5" name="Group 4"/>
          <p:cNvGrpSpPr/>
          <p:nvPr/>
        </p:nvGrpSpPr>
        <p:grpSpPr>
          <a:xfrm>
            <a:off x="527856" y="1700651"/>
            <a:ext cx="848714" cy="1383746"/>
            <a:chOff x="527856" y="1808572"/>
            <a:chExt cx="848714" cy="1383746"/>
          </a:xfrm>
        </p:grpSpPr>
        <p:pic>
          <p:nvPicPr>
            <p:cNvPr id="3074" name="Picture 2" descr="https://web.ciscospark.com/images/logo_spark_256px.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84784" y="1808572"/>
              <a:ext cx="734859" cy="73485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27856" y="2792328"/>
              <a:ext cx="848714" cy="399990"/>
            </a:xfrm>
            <a:prstGeom prst="rect">
              <a:avLst/>
            </a:prstGeom>
            <a:noFill/>
          </p:spPr>
          <p:txBody>
            <a:bodyPr wrap="none" lIns="121803" tIns="60901" rIns="121803" bIns="60901" rtlCol="0">
              <a:spAutoFit/>
            </a:bodyPr>
            <a:lstStyle/>
            <a:p>
              <a:pPr defTabSz="609341"/>
              <a:r>
                <a:rPr lang="en-US" dirty="0" smtClean="0">
                  <a:solidFill>
                    <a:srgbClr val="0096D6"/>
                  </a:solidFill>
                  <a:latin typeface="Arial"/>
                </a:rPr>
                <a:t>Spark</a:t>
              </a:r>
              <a:endParaRPr lang="en-US" dirty="0">
                <a:solidFill>
                  <a:srgbClr val="0096D6"/>
                </a:solidFill>
                <a:latin typeface="Arial"/>
              </a:endParaRPr>
            </a:p>
          </p:txBody>
        </p:sp>
      </p:grpSp>
      <p:pic>
        <p:nvPicPr>
          <p:cNvPr id="30" name="Picture 29" descr="AQ90641.pn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458152" y="1736398"/>
            <a:ext cx="1245868" cy="933282"/>
          </a:xfrm>
          <a:prstGeom prst="rect">
            <a:avLst/>
          </a:prstGeom>
        </p:spPr>
      </p:pic>
      <p:sp>
        <p:nvSpPr>
          <p:cNvPr id="31" name="TextBox 30"/>
          <p:cNvSpPr txBox="1"/>
          <p:nvPr/>
        </p:nvSpPr>
        <p:spPr>
          <a:xfrm>
            <a:off x="3662813" y="2653631"/>
            <a:ext cx="758946" cy="399990"/>
          </a:xfrm>
          <a:prstGeom prst="rect">
            <a:avLst/>
          </a:prstGeom>
          <a:noFill/>
        </p:spPr>
        <p:txBody>
          <a:bodyPr wrap="none" lIns="121803" tIns="60901" rIns="121803" bIns="60901" rtlCol="0">
            <a:spAutoFit/>
          </a:bodyPr>
          <a:lstStyle/>
          <a:p>
            <a:pPr defTabSz="609341"/>
            <a:r>
              <a:rPr lang="en-US" dirty="0" smtClean="0">
                <a:solidFill>
                  <a:srgbClr val="0096D6"/>
                </a:solidFill>
                <a:latin typeface="Arial"/>
              </a:rPr>
              <a:t>8800</a:t>
            </a:r>
            <a:endParaRPr lang="en-US" dirty="0">
              <a:solidFill>
                <a:srgbClr val="0096D6"/>
              </a:solidFill>
              <a:latin typeface="Arial"/>
            </a:endParaRPr>
          </a:p>
        </p:txBody>
      </p:sp>
      <p:sp>
        <p:nvSpPr>
          <p:cNvPr id="10" name="Slide Number Placeholder 9"/>
          <p:cNvSpPr>
            <a:spLocks noGrp="1"/>
          </p:cNvSpPr>
          <p:nvPr>
            <p:ph type="sldNum" sz="quarter" idx="4"/>
          </p:nvPr>
        </p:nvSpPr>
        <p:spPr/>
        <p:txBody>
          <a:bodyPr/>
          <a:lstStyle/>
          <a:p>
            <a:fld id="{96A97DD0-5BE7-4856-A2A9-C42C6688E607}" type="slidenum">
              <a:rPr lang="en-US" smtClean="0"/>
              <a:pPr/>
              <a:t>24</a:t>
            </a:fld>
            <a:endParaRPr lang="en-US" dirty="0"/>
          </a:p>
        </p:txBody>
      </p:sp>
    </p:spTree>
    <p:extLst>
      <p:ext uri="{BB962C8B-B14F-4D97-AF65-F5344CB8AC3E}">
        <p14:creationId xmlns:p14="http://schemas.microsoft.com/office/powerpoint/2010/main" val="3296217874"/>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85071_proof.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546" y="1"/>
            <a:ext cx="9413358" cy="5255792"/>
          </a:xfrm>
          <a:prstGeom prst="rect">
            <a:avLst/>
          </a:prstGeom>
        </p:spPr>
      </p:pic>
      <p:sp>
        <p:nvSpPr>
          <p:cNvPr id="3" name="Title 2"/>
          <p:cNvSpPr>
            <a:spLocks noGrp="1"/>
          </p:cNvSpPr>
          <p:nvPr>
            <p:ph type="title"/>
          </p:nvPr>
        </p:nvSpPr>
        <p:spPr>
          <a:xfrm>
            <a:off x="304800" y="209550"/>
            <a:ext cx="8580924" cy="704088"/>
          </a:xfrm>
        </p:spPr>
        <p:txBody>
          <a:bodyPr/>
          <a:lstStyle/>
          <a:p>
            <a:r>
              <a:rPr lang="en-US" dirty="0" smtClean="0">
                <a:solidFill>
                  <a:srgbClr val="2E479C"/>
                </a:solidFill>
                <a:latin typeface="+mj-lt"/>
              </a:rPr>
              <a:t>Salas con </a:t>
            </a:r>
            <a:r>
              <a:rPr lang="en-US" dirty="0" err="1" smtClean="0">
                <a:solidFill>
                  <a:srgbClr val="2E479C"/>
                </a:solidFill>
                <a:latin typeface="+mj-lt"/>
              </a:rPr>
              <a:t>Colaboración</a:t>
            </a:r>
            <a:endParaRPr lang="en-US" dirty="0">
              <a:solidFill>
                <a:srgbClr val="2E479C"/>
              </a:solidFill>
              <a:latin typeface="+mj-lt"/>
            </a:endParaRPr>
          </a:p>
        </p:txBody>
      </p:sp>
      <p:sp>
        <p:nvSpPr>
          <p:cNvPr id="2" name="Slide Number Placeholder 1"/>
          <p:cNvSpPr>
            <a:spLocks noGrp="1"/>
          </p:cNvSpPr>
          <p:nvPr>
            <p:ph type="sldNum" sz="quarter" idx="4"/>
          </p:nvPr>
        </p:nvSpPr>
        <p:spPr/>
        <p:txBody>
          <a:bodyPr/>
          <a:lstStyle/>
          <a:p>
            <a:fld id="{96A97DD0-5BE7-4856-A2A9-C42C6688E607}" type="slidenum">
              <a:rPr lang="en-US" smtClean="0"/>
              <a:pPr/>
              <a:t>25</a:t>
            </a:fld>
            <a:endParaRPr lang="en-US" dirty="0"/>
          </a:p>
        </p:txBody>
      </p:sp>
    </p:spTree>
    <p:extLst>
      <p:ext uri="{BB962C8B-B14F-4D97-AF65-F5344CB8AC3E}">
        <p14:creationId xmlns:p14="http://schemas.microsoft.com/office/powerpoint/2010/main" val="1535992207"/>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aaron.kleinsteiber.com/cisco/lab/ix5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701" y="1123950"/>
            <a:ext cx="2478583" cy="12896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evelyne\Desktop\Solar_Flare\11-0403_renderings\Solar_Flare_warm-SID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04872" y="2841034"/>
            <a:ext cx="1738633" cy="877170"/>
          </a:xfrm>
          <a:prstGeom prst="roundRect">
            <a:avLst>
              <a:gd name="adj" fmla="val 0"/>
            </a:avLst>
          </a:prstGeom>
          <a:solidFill>
            <a:srgbClr val="FFFFFF">
              <a:shade val="85000"/>
            </a:srgbClr>
          </a:solidFill>
          <a:ln w="19050">
            <a:solidFill>
              <a:srgbClr val="000000"/>
            </a:solidFill>
          </a:ln>
          <a:effectLst/>
        </p:spPr>
      </p:pic>
      <p:pic>
        <p:nvPicPr>
          <p:cNvPr id="60"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311225" y="1152828"/>
            <a:ext cx="1170050" cy="142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87717" y="1152828"/>
            <a:ext cx="722861" cy="142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descr="http://farm8.staticflickr.com/7155/6494251711_b16953bfd1.jpg">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433617" y="3868433"/>
            <a:ext cx="1141395" cy="913117"/>
          </a:xfrm>
          <a:prstGeom prst="rect">
            <a:avLst/>
          </a:prstGeom>
          <a:noFill/>
          <a:extLst>
            <a:ext uri="{909E8E84-426E-40DD-AFC4-6F175D3DCCD1}">
              <a14:hiddenFill xmlns:a14="http://schemas.microsoft.com/office/drawing/2010/main">
                <a:solidFill>
                  <a:srgbClr val="FFFFFF"/>
                </a:solidFill>
              </a14:hiddenFill>
            </a:ext>
          </a:extLst>
        </p:spPr>
      </p:pic>
      <p:pic>
        <p:nvPicPr>
          <p:cNvPr id="8" name="Bilde 7" descr="MillauScenario03MonteCarloDual.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02236" y="2842000"/>
            <a:ext cx="1595178" cy="870656"/>
          </a:xfrm>
          <a:prstGeom prst="rect">
            <a:avLst/>
          </a:prstGeom>
          <a:ln w="19050">
            <a:solidFill>
              <a:srgbClr val="000000"/>
            </a:solidFill>
          </a:ln>
        </p:spPr>
      </p:pic>
      <p:pic>
        <p:nvPicPr>
          <p:cNvPr id="38" name="Bilde 2" descr="MonzaFront_images.psd"/>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683678" y="1123950"/>
            <a:ext cx="1946341" cy="1299589"/>
          </a:xfrm>
          <a:prstGeom prst="rect">
            <a:avLst/>
          </a:prstGeom>
        </p:spPr>
      </p:pic>
      <p:pic>
        <p:nvPicPr>
          <p:cNvPr id="10" name="Picture 16" descr="\\ttg-lys-fs1.cisco.com\Engineering\Teams\DesignTeam\CTEO\Product renderings\Monza &amp; Montecarlo\10MonteCarloFront.jp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5563439" y="1205408"/>
            <a:ext cx="1006010" cy="11937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9" descr="\\ttg-lys-fs1.cisco.com\engineering\Teams\DesignTeam\CTEO\Product renderings\Drishti\Drishti front dark 01.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27778" y="4087218"/>
            <a:ext cx="735506" cy="38953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272922" y="4281597"/>
            <a:ext cx="1647898" cy="386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151"/>
          <p:cNvSpPr/>
          <p:nvPr/>
        </p:nvSpPr>
        <p:spPr bwMode="auto">
          <a:xfrm>
            <a:off x="311357" y="2872877"/>
            <a:ext cx="1895343" cy="1066131"/>
          </a:xfrm>
          <a:prstGeom prst="roundRect">
            <a:avLst>
              <a:gd name="adj" fmla="val 4469"/>
            </a:avLst>
          </a:prstGeom>
          <a:no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91407" tIns="45703" rIns="91407" bIns="45703" anchor="ctr"/>
          <a:lstStyle/>
          <a:p>
            <a:pPr algn="ctr" defTabSz="457086">
              <a:defRPr/>
            </a:pPr>
            <a:endParaRPr lang="en-US">
              <a:solidFill>
                <a:srgbClr val="FFFFFF"/>
              </a:solidFill>
              <a:latin typeface="Arial"/>
            </a:endParaRPr>
          </a:p>
        </p:txBody>
      </p:sp>
      <p:pic>
        <p:nvPicPr>
          <p:cNvPr id="46" name="Picture 38" descr="LondonSmallArctic01.jp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447290" y="2843076"/>
            <a:ext cx="1589467" cy="87512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Bilde 8" descr="Skjermbilde 2013-04-17 kl. 13.12.46.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617173" y="2842914"/>
            <a:ext cx="1476033" cy="874009"/>
          </a:xfrm>
          <a:prstGeom prst="rect">
            <a:avLst/>
          </a:prstGeom>
          <a:ln w="19050">
            <a:solidFill>
              <a:srgbClr val="000000"/>
            </a:solidFill>
          </a:ln>
        </p:spPr>
      </p:pic>
      <p:pic>
        <p:nvPicPr>
          <p:cNvPr id="47" name="Picture 3"/>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086640" y="2841769"/>
            <a:ext cx="1552023" cy="873014"/>
          </a:xfrm>
          <a:prstGeom prst="rect">
            <a:avLst/>
          </a:prstGeom>
          <a:ln w="19050">
            <a:solidFill>
              <a:srgbClr val="000000"/>
            </a:solidFill>
          </a:ln>
        </p:spPr>
      </p:pic>
      <p:pic>
        <p:nvPicPr>
          <p:cNvPr id="48" name="Picture 4" descr="2012-02-14_Pico2-perspective.jpg"/>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02391" y="2842768"/>
            <a:ext cx="1550191" cy="87198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 name="Rektangel 73"/>
          <p:cNvSpPr/>
          <p:nvPr/>
        </p:nvSpPr>
        <p:spPr>
          <a:xfrm>
            <a:off x="53855" y="3778622"/>
            <a:ext cx="800152" cy="230798"/>
          </a:xfrm>
          <a:prstGeom prst="rect">
            <a:avLst/>
          </a:prstGeom>
        </p:spPr>
        <p:txBody>
          <a:bodyPr wrap="none" lIns="91407" tIns="45703" rIns="91407" bIns="45703">
            <a:spAutoFit/>
          </a:bodyPr>
          <a:lstStyle/>
          <a:p>
            <a:pPr defTabSz="457086"/>
            <a:r>
              <a:rPr lang="en-US" sz="900" dirty="0">
                <a:solidFill>
                  <a:srgbClr val="0096D6"/>
                </a:solidFill>
                <a:latin typeface="Arial"/>
                <a:ea typeface="CiscoSansTT"/>
                <a:cs typeface="CiscoSans ExtraLight"/>
              </a:rPr>
              <a:t>Quiet Room</a:t>
            </a:r>
          </a:p>
        </p:txBody>
      </p:sp>
      <p:sp>
        <p:nvSpPr>
          <p:cNvPr id="52" name="Rektangel 73"/>
          <p:cNvSpPr/>
          <p:nvPr/>
        </p:nvSpPr>
        <p:spPr>
          <a:xfrm>
            <a:off x="1477890" y="3778622"/>
            <a:ext cx="812976" cy="230798"/>
          </a:xfrm>
          <a:prstGeom prst="rect">
            <a:avLst/>
          </a:prstGeom>
        </p:spPr>
        <p:txBody>
          <a:bodyPr wrap="none" lIns="91407" tIns="45703" rIns="91407" bIns="45703">
            <a:spAutoFit/>
          </a:bodyPr>
          <a:lstStyle/>
          <a:p>
            <a:pPr defTabSz="457086"/>
            <a:r>
              <a:rPr lang="en-US" sz="900" dirty="0" err="1">
                <a:solidFill>
                  <a:srgbClr val="0096D6"/>
                </a:solidFill>
                <a:latin typeface="Arial"/>
                <a:ea typeface="CiscoSansTT"/>
                <a:cs typeface="CiscoSans ExtraLight"/>
              </a:rPr>
              <a:t>Small Room</a:t>
            </a:r>
            <a:endParaRPr lang="en-US" sz="900" dirty="0">
              <a:solidFill>
                <a:srgbClr val="0096D6"/>
              </a:solidFill>
              <a:latin typeface="Arial"/>
              <a:ea typeface="CiscoSansTT"/>
              <a:cs typeface="CiscoSans ExtraLight"/>
            </a:endParaRPr>
          </a:p>
        </p:txBody>
      </p:sp>
      <p:sp>
        <p:nvSpPr>
          <p:cNvPr id="53" name="Rektangel 73"/>
          <p:cNvSpPr/>
          <p:nvPr/>
        </p:nvSpPr>
        <p:spPr>
          <a:xfrm>
            <a:off x="3072987" y="3778622"/>
            <a:ext cx="934805" cy="230798"/>
          </a:xfrm>
          <a:prstGeom prst="rect">
            <a:avLst/>
          </a:prstGeom>
        </p:spPr>
        <p:txBody>
          <a:bodyPr wrap="none" lIns="91407" tIns="45703" rIns="91407" bIns="45703">
            <a:spAutoFit/>
          </a:bodyPr>
          <a:lstStyle/>
          <a:p>
            <a:pPr defTabSz="457086"/>
            <a:r>
              <a:rPr lang="en-US" sz="900" dirty="0" err="1">
                <a:solidFill>
                  <a:srgbClr val="0096D6"/>
                </a:solidFill>
                <a:latin typeface="Arial"/>
                <a:ea typeface="CiscoSansTT"/>
                <a:cs typeface="CiscoSans ExtraLight"/>
              </a:rPr>
              <a:t>Medium Room</a:t>
            </a:r>
            <a:endParaRPr lang="en-US" sz="900" dirty="0">
              <a:solidFill>
                <a:srgbClr val="0096D6"/>
              </a:solidFill>
              <a:latin typeface="Arial"/>
              <a:ea typeface="CiscoSansTT"/>
              <a:cs typeface="CiscoSans ExtraLight"/>
            </a:endParaRPr>
          </a:p>
        </p:txBody>
      </p:sp>
      <p:sp>
        <p:nvSpPr>
          <p:cNvPr id="54" name="Rektangel 73"/>
          <p:cNvSpPr/>
          <p:nvPr/>
        </p:nvSpPr>
        <p:spPr>
          <a:xfrm>
            <a:off x="4656262" y="3778622"/>
            <a:ext cx="819388" cy="230798"/>
          </a:xfrm>
          <a:prstGeom prst="rect">
            <a:avLst/>
          </a:prstGeom>
        </p:spPr>
        <p:txBody>
          <a:bodyPr wrap="none" lIns="91407" tIns="45703" rIns="91407" bIns="45703">
            <a:spAutoFit/>
          </a:bodyPr>
          <a:lstStyle/>
          <a:p>
            <a:pPr defTabSz="457086"/>
            <a:r>
              <a:rPr lang="en-US" sz="900" dirty="0" err="1">
                <a:solidFill>
                  <a:srgbClr val="0096D6"/>
                </a:solidFill>
                <a:latin typeface="Arial"/>
                <a:ea typeface="CiscoSansTT"/>
                <a:cs typeface="CiscoSans ExtraLight"/>
              </a:rPr>
              <a:t>Large Room</a:t>
            </a:r>
            <a:endParaRPr lang="en-US" sz="900" dirty="0">
              <a:solidFill>
                <a:srgbClr val="0096D6"/>
              </a:solidFill>
              <a:latin typeface="Arial"/>
              <a:ea typeface="CiscoSansTT"/>
              <a:cs typeface="CiscoSans ExtraLight"/>
            </a:endParaRPr>
          </a:p>
        </p:txBody>
      </p:sp>
      <p:sp>
        <p:nvSpPr>
          <p:cNvPr id="55" name="Rektangel 73"/>
          <p:cNvSpPr/>
          <p:nvPr/>
        </p:nvSpPr>
        <p:spPr>
          <a:xfrm>
            <a:off x="6123898" y="3778621"/>
            <a:ext cx="1351585" cy="369298"/>
          </a:xfrm>
          <a:prstGeom prst="rect">
            <a:avLst/>
          </a:prstGeom>
        </p:spPr>
        <p:txBody>
          <a:bodyPr wrap="none" lIns="91407" tIns="45703" rIns="91407" bIns="45703">
            <a:spAutoFit/>
          </a:bodyPr>
          <a:lstStyle/>
          <a:p>
            <a:pPr defTabSz="457086"/>
            <a:r>
              <a:rPr lang="en-US" sz="900" dirty="0">
                <a:solidFill>
                  <a:srgbClr val="0096D6"/>
                </a:solidFill>
                <a:latin typeface="Arial"/>
                <a:ea typeface="CiscoSansTT"/>
                <a:cs typeface="CiscoSans ExtraLight"/>
              </a:rPr>
              <a:t>Training-/Board Room/</a:t>
            </a:r>
          </a:p>
          <a:p>
            <a:pPr defTabSz="457086"/>
            <a:r>
              <a:rPr lang="en-US" sz="900" dirty="0">
                <a:solidFill>
                  <a:srgbClr val="0096D6"/>
                </a:solidFill>
                <a:latin typeface="Arial"/>
                <a:ea typeface="CiscoSansTT"/>
                <a:cs typeface="CiscoSans ExtraLight"/>
              </a:rPr>
              <a:t>Auditoriums</a:t>
            </a:r>
          </a:p>
        </p:txBody>
      </p:sp>
      <p:sp>
        <p:nvSpPr>
          <p:cNvPr id="31" name="Rektangel 73"/>
          <p:cNvSpPr/>
          <p:nvPr/>
        </p:nvSpPr>
        <p:spPr>
          <a:xfrm>
            <a:off x="939919" y="2535537"/>
            <a:ext cx="1043809" cy="230798"/>
          </a:xfrm>
          <a:prstGeom prst="rect">
            <a:avLst/>
          </a:prstGeom>
        </p:spPr>
        <p:txBody>
          <a:bodyPr wrap="none" lIns="91407" tIns="45703" rIns="91407" bIns="45703">
            <a:spAutoFit/>
          </a:bodyPr>
          <a:lstStyle/>
          <a:p>
            <a:pPr defTabSz="457086"/>
            <a:r>
              <a:rPr lang="en-US" sz="900" dirty="0" err="1">
                <a:solidFill>
                  <a:srgbClr val="0096D6"/>
                </a:solidFill>
                <a:latin typeface="Arial"/>
                <a:ea typeface="CiscoSansTT"/>
                <a:cs typeface="CiscoSans ExtraLight"/>
              </a:rPr>
              <a:t>MX200</a:t>
            </a:r>
            <a:r>
              <a:rPr lang="en-US" sz="900" dirty="0">
                <a:solidFill>
                  <a:srgbClr val="0096D6"/>
                </a:solidFill>
                <a:latin typeface="Arial"/>
                <a:ea typeface="CiscoSansTT"/>
                <a:cs typeface="CiscoSans ExtraLight"/>
              </a:rPr>
              <a:t> </a:t>
            </a:r>
            <a:r>
              <a:rPr lang="en-US" sz="900" dirty="0" err="1">
                <a:solidFill>
                  <a:srgbClr val="0096D6"/>
                </a:solidFill>
                <a:latin typeface="Arial"/>
                <a:ea typeface="CiscoSansTT"/>
                <a:cs typeface="CiscoSans ExtraLight"/>
              </a:rPr>
              <a:t>G2</a:t>
            </a:r>
            <a:r>
              <a:rPr lang="en-US" sz="900" dirty="0">
                <a:solidFill>
                  <a:srgbClr val="0096D6"/>
                </a:solidFill>
                <a:latin typeface="Arial"/>
                <a:ea typeface="CiscoSansTT"/>
                <a:cs typeface="CiscoSans ExtraLight"/>
              </a:rPr>
              <a:t> – 42’’</a:t>
            </a:r>
          </a:p>
        </p:txBody>
      </p:sp>
      <p:sp>
        <p:nvSpPr>
          <p:cNvPr id="40" name="Rektangel 73"/>
          <p:cNvSpPr/>
          <p:nvPr/>
        </p:nvSpPr>
        <p:spPr>
          <a:xfrm>
            <a:off x="2448379" y="2535537"/>
            <a:ext cx="1043809" cy="230798"/>
          </a:xfrm>
          <a:prstGeom prst="rect">
            <a:avLst/>
          </a:prstGeom>
        </p:spPr>
        <p:txBody>
          <a:bodyPr wrap="none" lIns="91407" tIns="45703" rIns="91407" bIns="45703">
            <a:spAutoFit/>
          </a:bodyPr>
          <a:lstStyle/>
          <a:p>
            <a:pPr defTabSz="457086"/>
            <a:r>
              <a:rPr lang="en-US" sz="900" dirty="0" err="1">
                <a:solidFill>
                  <a:srgbClr val="0096D6"/>
                </a:solidFill>
                <a:latin typeface="Arial"/>
                <a:ea typeface="CiscoSansTT"/>
                <a:cs typeface="CiscoSans ExtraLight"/>
              </a:rPr>
              <a:t>MX300</a:t>
            </a:r>
            <a:r>
              <a:rPr lang="en-US" sz="900" dirty="0">
                <a:solidFill>
                  <a:srgbClr val="0096D6"/>
                </a:solidFill>
                <a:latin typeface="Arial"/>
                <a:ea typeface="CiscoSansTT"/>
                <a:cs typeface="CiscoSans ExtraLight"/>
              </a:rPr>
              <a:t> </a:t>
            </a:r>
            <a:r>
              <a:rPr lang="en-US" sz="900" dirty="0" err="1">
                <a:solidFill>
                  <a:srgbClr val="0096D6"/>
                </a:solidFill>
                <a:latin typeface="Arial"/>
                <a:ea typeface="CiscoSansTT"/>
                <a:cs typeface="CiscoSans ExtraLight"/>
              </a:rPr>
              <a:t>G2</a:t>
            </a:r>
            <a:r>
              <a:rPr lang="en-US" sz="900" dirty="0">
                <a:solidFill>
                  <a:srgbClr val="0096D6"/>
                </a:solidFill>
                <a:latin typeface="Arial"/>
                <a:ea typeface="CiscoSansTT"/>
                <a:cs typeface="CiscoSans ExtraLight"/>
              </a:rPr>
              <a:t> – 55’’</a:t>
            </a:r>
          </a:p>
        </p:txBody>
      </p:sp>
      <p:sp>
        <p:nvSpPr>
          <p:cNvPr id="41" name="Rektangel 73"/>
          <p:cNvSpPr/>
          <p:nvPr/>
        </p:nvSpPr>
        <p:spPr>
          <a:xfrm>
            <a:off x="4242689" y="2535537"/>
            <a:ext cx="857861" cy="230798"/>
          </a:xfrm>
          <a:prstGeom prst="rect">
            <a:avLst/>
          </a:prstGeom>
        </p:spPr>
        <p:txBody>
          <a:bodyPr wrap="none" lIns="91407" tIns="45703" rIns="91407" bIns="45703">
            <a:spAutoFit/>
          </a:bodyPr>
          <a:lstStyle/>
          <a:p>
            <a:pPr defTabSz="457086"/>
            <a:r>
              <a:rPr lang="en-US" sz="900" dirty="0" err="1">
                <a:solidFill>
                  <a:srgbClr val="0096D6"/>
                </a:solidFill>
                <a:latin typeface="Arial"/>
                <a:ea typeface="CiscoSansTT"/>
                <a:cs typeface="CiscoSans ExtraLight"/>
              </a:rPr>
              <a:t>MX700</a:t>
            </a:r>
            <a:r>
              <a:rPr lang="en-US" sz="900" dirty="0">
                <a:solidFill>
                  <a:srgbClr val="0096D6"/>
                </a:solidFill>
                <a:latin typeface="Arial"/>
                <a:ea typeface="CiscoSansTT"/>
                <a:cs typeface="CiscoSans ExtraLight"/>
              </a:rPr>
              <a:t> – 55’’</a:t>
            </a:r>
          </a:p>
        </p:txBody>
      </p:sp>
      <p:sp>
        <p:nvSpPr>
          <p:cNvPr id="42" name="Rektangel 73"/>
          <p:cNvSpPr/>
          <p:nvPr/>
        </p:nvSpPr>
        <p:spPr>
          <a:xfrm>
            <a:off x="5686424" y="2535537"/>
            <a:ext cx="973277" cy="230798"/>
          </a:xfrm>
          <a:prstGeom prst="rect">
            <a:avLst/>
          </a:prstGeom>
        </p:spPr>
        <p:txBody>
          <a:bodyPr wrap="none" lIns="91407" tIns="45703" rIns="91407" bIns="45703">
            <a:spAutoFit/>
          </a:bodyPr>
          <a:lstStyle/>
          <a:p>
            <a:pPr defTabSz="457086"/>
            <a:r>
              <a:rPr lang="en-US" sz="900" dirty="0" smtClean="0">
                <a:solidFill>
                  <a:srgbClr val="0096D6"/>
                </a:solidFill>
                <a:latin typeface="Arial"/>
                <a:ea typeface="CiscoSansTT"/>
                <a:cs typeface="CiscoSans ExtraLight"/>
              </a:rPr>
              <a:t>MX800/D </a:t>
            </a:r>
            <a:r>
              <a:rPr lang="en-US" sz="900" dirty="0">
                <a:solidFill>
                  <a:srgbClr val="0096D6"/>
                </a:solidFill>
                <a:latin typeface="Arial"/>
                <a:ea typeface="CiscoSansTT"/>
                <a:cs typeface="CiscoSans ExtraLight"/>
              </a:rPr>
              <a:t>– 70’’</a:t>
            </a:r>
          </a:p>
        </p:txBody>
      </p:sp>
      <p:sp>
        <p:nvSpPr>
          <p:cNvPr id="43" name="Rektangel 73"/>
          <p:cNvSpPr/>
          <p:nvPr/>
        </p:nvSpPr>
        <p:spPr>
          <a:xfrm>
            <a:off x="7626844" y="3778622"/>
            <a:ext cx="1056633" cy="230798"/>
          </a:xfrm>
          <a:prstGeom prst="rect">
            <a:avLst/>
          </a:prstGeom>
        </p:spPr>
        <p:txBody>
          <a:bodyPr wrap="none" lIns="91407" tIns="45703" rIns="91407" bIns="45703">
            <a:spAutoFit/>
          </a:bodyPr>
          <a:lstStyle/>
          <a:p>
            <a:pPr defTabSz="457086"/>
            <a:r>
              <a:rPr lang="en-US" sz="900" dirty="0">
                <a:solidFill>
                  <a:srgbClr val="0096D6"/>
                </a:solidFill>
                <a:latin typeface="Arial"/>
                <a:ea typeface="CiscoSansTT"/>
                <a:cs typeface="CiscoSans ExtraLight"/>
              </a:rPr>
              <a:t>Immersive Room</a:t>
            </a:r>
          </a:p>
        </p:txBody>
      </p:sp>
      <p:sp>
        <p:nvSpPr>
          <p:cNvPr id="66" name="Rektangel 70"/>
          <p:cNvSpPr/>
          <p:nvPr/>
        </p:nvSpPr>
        <p:spPr>
          <a:xfrm>
            <a:off x="-9901900" y="10622639"/>
            <a:ext cx="45719" cy="1615793"/>
          </a:xfrm>
          <a:prstGeom prst="rect">
            <a:avLst/>
          </a:prstGeom>
        </p:spPr>
        <p:txBody>
          <a:bodyPr wrap="square" lIns="91407" tIns="45703" rIns="91407" bIns="45703">
            <a:spAutoFit/>
          </a:bodyPr>
          <a:lstStyle/>
          <a:p>
            <a:pPr algn="ctr" defTabSz="457086"/>
            <a:r>
              <a:rPr lang="en-US" sz="900" dirty="0" smtClean="0">
                <a:solidFill>
                  <a:srgbClr val="0096D6"/>
                </a:solidFill>
                <a:latin typeface="Arial"/>
                <a:ea typeface="CiscoSansTT"/>
                <a:cs typeface="CiscoSans ExtraLight"/>
              </a:rPr>
              <a:t>IX5000 </a:t>
            </a:r>
            <a:r>
              <a:rPr lang="en-US" sz="900" dirty="0">
                <a:solidFill>
                  <a:srgbClr val="0096D6"/>
                </a:solidFill>
                <a:latin typeface="Arial"/>
                <a:ea typeface="CiscoSansTT"/>
                <a:cs typeface="CiscoSans ExtraLight"/>
              </a:rPr>
              <a:t>– 65’’</a:t>
            </a:r>
          </a:p>
        </p:txBody>
      </p:sp>
      <p:pic>
        <p:nvPicPr>
          <p:cNvPr id="39" name="Picture 38"/>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5715302" y="4076704"/>
            <a:ext cx="748447" cy="344021"/>
          </a:xfrm>
          <a:prstGeom prst="rect">
            <a:avLst/>
          </a:prstGeom>
        </p:spPr>
      </p:pic>
      <p:sp>
        <p:nvSpPr>
          <p:cNvPr id="35" name="Rektangel 73"/>
          <p:cNvSpPr/>
          <p:nvPr/>
        </p:nvSpPr>
        <p:spPr>
          <a:xfrm>
            <a:off x="2783030" y="4572003"/>
            <a:ext cx="466728" cy="230798"/>
          </a:xfrm>
          <a:prstGeom prst="rect">
            <a:avLst/>
          </a:prstGeom>
        </p:spPr>
        <p:txBody>
          <a:bodyPr wrap="none" lIns="91407" tIns="45703" rIns="91407" bIns="45703">
            <a:spAutoFit/>
          </a:bodyPr>
          <a:lstStyle/>
          <a:p>
            <a:pPr defTabSz="457086"/>
            <a:r>
              <a:rPr lang="en-US" sz="900" dirty="0" err="1">
                <a:solidFill>
                  <a:srgbClr val="0096D6"/>
                </a:solidFill>
                <a:latin typeface="Arial"/>
                <a:ea typeface="CiscoSansTT"/>
                <a:cs typeface="CiscoSans ExtraLight"/>
              </a:rPr>
              <a:t>SX20</a:t>
            </a:r>
            <a:endParaRPr lang="en-US" sz="900" dirty="0">
              <a:solidFill>
                <a:srgbClr val="0096D6"/>
              </a:solidFill>
              <a:latin typeface="Arial"/>
              <a:ea typeface="CiscoSansTT"/>
              <a:cs typeface="CiscoSans ExtraLight"/>
            </a:endParaRPr>
          </a:p>
        </p:txBody>
      </p:sp>
      <p:sp>
        <p:nvSpPr>
          <p:cNvPr id="36" name="Rektangel 73"/>
          <p:cNvSpPr/>
          <p:nvPr/>
        </p:nvSpPr>
        <p:spPr>
          <a:xfrm>
            <a:off x="5874050" y="4572003"/>
            <a:ext cx="466728" cy="230798"/>
          </a:xfrm>
          <a:prstGeom prst="rect">
            <a:avLst/>
          </a:prstGeom>
        </p:spPr>
        <p:txBody>
          <a:bodyPr wrap="none" lIns="91407" tIns="45703" rIns="91407" bIns="45703">
            <a:spAutoFit/>
          </a:bodyPr>
          <a:lstStyle/>
          <a:p>
            <a:pPr defTabSz="457086"/>
            <a:r>
              <a:rPr lang="en-US" sz="900" dirty="0" err="1">
                <a:solidFill>
                  <a:srgbClr val="0096D6"/>
                </a:solidFill>
                <a:latin typeface="Arial"/>
                <a:ea typeface="CiscoSansTT"/>
                <a:cs typeface="CiscoSans ExtraLight"/>
              </a:rPr>
              <a:t>SX80</a:t>
            </a:r>
            <a:endParaRPr lang="en-US" sz="900" dirty="0">
              <a:solidFill>
                <a:srgbClr val="0096D6"/>
              </a:solidFill>
              <a:latin typeface="Arial"/>
              <a:ea typeface="CiscoSansTT"/>
              <a:cs typeface="CiscoSans ExtraLight"/>
            </a:endParaRPr>
          </a:p>
        </p:txBody>
      </p:sp>
      <p:sp>
        <p:nvSpPr>
          <p:cNvPr id="50" name="Rektangel 73"/>
          <p:cNvSpPr/>
          <p:nvPr/>
        </p:nvSpPr>
        <p:spPr>
          <a:xfrm>
            <a:off x="1154990" y="4572003"/>
            <a:ext cx="466728" cy="230798"/>
          </a:xfrm>
          <a:prstGeom prst="rect">
            <a:avLst/>
          </a:prstGeom>
        </p:spPr>
        <p:txBody>
          <a:bodyPr wrap="none" lIns="91407" tIns="45703" rIns="91407" bIns="45703">
            <a:spAutoFit/>
          </a:bodyPr>
          <a:lstStyle/>
          <a:p>
            <a:pPr defTabSz="457086"/>
            <a:r>
              <a:rPr lang="en-US" sz="900" dirty="0" err="1">
                <a:solidFill>
                  <a:srgbClr val="0096D6"/>
                </a:solidFill>
                <a:latin typeface="Arial"/>
                <a:ea typeface="CiscoSansTT"/>
                <a:cs typeface="CiscoSans ExtraLight"/>
              </a:rPr>
              <a:t>SX10</a:t>
            </a:r>
            <a:endParaRPr lang="en-US" sz="900" dirty="0">
              <a:solidFill>
                <a:srgbClr val="0096D6"/>
              </a:solidFill>
              <a:latin typeface="Arial"/>
              <a:ea typeface="CiscoSansTT"/>
              <a:cs typeface="CiscoSans ExtraLight"/>
            </a:endParaRPr>
          </a:p>
        </p:txBody>
      </p:sp>
      <p:sp>
        <p:nvSpPr>
          <p:cNvPr id="3" name="Title 2"/>
          <p:cNvSpPr>
            <a:spLocks noGrp="1"/>
          </p:cNvSpPr>
          <p:nvPr>
            <p:ph type="title"/>
          </p:nvPr>
        </p:nvSpPr>
        <p:spPr>
          <a:xfrm>
            <a:off x="320041" y="269582"/>
            <a:ext cx="8580924" cy="704088"/>
          </a:xfrm>
        </p:spPr>
        <p:txBody>
          <a:bodyPr/>
          <a:lstStyle/>
          <a:p>
            <a:r>
              <a:rPr lang="en-US" dirty="0" smtClean="0">
                <a:latin typeface="+mj-lt"/>
              </a:rPr>
              <a:t>Salas con </a:t>
            </a:r>
            <a:r>
              <a:rPr lang="en-US" dirty="0" err="1" smtClean="0">
                <a:latin typeface="+mj-lt"/>
              </a:rPr>
              <a:t>Colaboración</a:t>
            </a:r>
            <a:r>
              <a:rPr lang="en-US" dirty="0" smtClean="0">
                <a:latin typeface="+mj-lt"/>
              </a:rPr>
              <a:t/>
            </a:r>
            <a:br>
              <a:rPr lang="en-US" dirty="0" smtClean="0">
                <a:latin typeface="+mj-lt"/>
              </a:rPr>
            </a:br>
            <a:r>
              <a:rPr lang="en-US" sz="2000" dirty="0" smtClean="0">
                <a:latin typeface="+mj-lt"/>
              </a:rPr>
              <a:t>Un </a:t>
            </a:r>
            <a:r>
              <a:rPr lang="en-US" sz="2000" dirty="0" err="1" smtClean="0">
                <a:latin typeface="+mj-lt"/>
              </a:rPr>
              <a:t>dispositivo</a:t>
            </a:r>
            <a:r>
              <a:rPr lang="en-US" sz="2000" dirty="0" smtClean="0">
                <a:latin typeface="+mj-lt"/>
              </a:rPr>
              <a:t> para </a:t>
            </a:r>
            <a:r>
              <a:rPr lang="en-US" sz="2000" dirty="0" err="1" smtClean="0">
                <a:latin typeface="+mj-lt"/>
              </a:rPr>
              <a:t>cada</a:t>
            </a:r>
            <a:r>
              <a:rPr lang="en-US" sz="2000" dirty="0" smtClean="0">
                <a:latin typeface="+mj-lt"/>
              </a:rPr>
              <a:t> </a:t>
            </a:r>
            <a:r>
              <a:rPr lang="en-US" sz="2000" dirty="0" err="1" smtClean="0">
                <a:latin typeface="+mj-lt"/>
              </a:rPr>
              <a:t>espacio</a:t>
            </a:r>
            <a:r>
              <a:rPr lang="en-US" sz="2000" dirty="0" smtClean="0">
                <a:latin typeface="+mj-lt"/>
              </a:rPr>
              <a:t> de </a:t>
            </a:r>
            <a:r>
              <a:rPr lang="en-US" sz="2000" dirty="0" err="1" smtClean="0">
                <a:latin typeface="+mj-lt"/>
              </a:rPr>
              <a:t>trabajo</a:t>
            </a:r>
            <a:endParaRPr lang="en-US" sz="2000" dirty="0">
              <a:latin typeface="+mj-lt"/>
            </a:endParaRPr>
          </a:p>
        </p:txBody>
      </p:sp>
      <p:sp>
        <p:nvSpPr>
          <p:cNvPr id="2" name="Slide Number Placeholder 1"/>
          <p:cNvSpPr>
            <a:spLocks noGrp="1"/>
          </p:cNvSpPr>
          <p:nvPr>
            <p:ph type="sldNum" sz="quarter" idx="4"/>
          </p:nvPr>
        </p:nvSpPr>
        <p:spPr/>
        <p:txBody>
          <a:bodyPr/>
          <a:lstStyle/>
          <a:p>
            <a:fld id="{96A97DD0-5BE7-4856-A2A9-C42C6688E607}" type="slidenum">
              <a:rPr lang="en-US" smtClean="0"/>
              <a:pPr/>
              <a:t>26</a:t>
            </a:fld>
            <a:endParaRPr lang="en-US" dirty="0"/>
          </a:p>
        </p:txBody>
      </p:sp>
      <p:sp>
        <p:nvSpPr>
          <p:cNvPr id="59" name="Rektangel 73"/>
          <p:cNvSpPr/>
          <p:nvPr/>
        </p:nvSpPr>
        <p:spPr>
          <a:xfrm>
            <a:off x="7327989" y="2494470"/>
            <a:ext cx="857861" cy="230798"/>
          </a:xfrm>
          <a:prstGeom prst="rect">
            <a:avLst/>
          </a:prstGeom>
        </p:spPr>
        <p:txBody>
          <a:bodyPr wrap="none" lIns="91407" tIns="45703" rIns="91407" bIns="45703">
            <a:spAutoFit/>
          </a:bodyPr>
          <a:lstStyle/>
          <a:p>
            <a:pPr defTabSz="457086"/>
            <a:r>
              <a:rPr lang="en-US" sz="900" dirty="0" smtClean="0">
                <a:solidFill>
                  <a:srgbClr val="0096D6"/>
                </a:solidFill>
                <a:latin typeface="Arial"/>
                <a:ea typeface="CiscoSansTT"/>
                <a:cs typeface="CiscoSans ExtraLight"/>
              </a:rPr>
              <a:t>IX5000 </a:t>
            </a:r>
            <a:r>
              <a:rPr lang="en-US" sz="900" dirty="0">
                <a:solidFill>
                  <a:srgbClr val="0096D6"/>
                </a:solidFill>
                <a:latin typeface="Arial"/>
                <a:ea typeface="CiscoSansTT"/>
                <a:cs typeface="CiscoSans ExtraLight"/>
              </a:rPr>
              <a:t>– 70’’</a:t>
            </a:r>
          </a:p>
        </p:txBody>
      </p:sp>
    </p:spTree>
    <p:extLst>
      <p:ext uri="{BB962C8B-B14F-4D97-AF65-F5344CB8AC3E}">
        <p14:creationId xmlns:p14="http://schemas.microsoft.com/office/powerpoint/2010/main" val="1037515277"/>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0041" y="269582"/>
            <a:ext cx="8580924" cy="704088"/>
          </a:xfrm>
        </p:spPr>
        <p:txBody>
          <a:bodyPr/>
          <a:lstStyle/>
          <a:p>
            <a:r>
              <a:rPr lang="en-US" dirty="0" smtClean="0">
                <a:latin typeface="+mj-lt"/>
              </a:rPr>
              <a:t>Project Workplace</a:t>
            </a:r>
            <a:br>
              <a:rPr lang="en-US" dirty="0" smtClean="0">
                <a:latin typeface="+mj-lt"/>
              </a:rPr>
            </a:br>
            <a:r>
              <a:rPr lang="en-US" sz="2000" dirty="0">
                <a:latin typeface="+mj-lt"/>
              </a:rPr>
              <a:t>cisco.com</a:t>
            </a:r>
            <a:r>
              <a:rPr lang="en-US" sz="2000" dirty="0" smtClean="0">
                <a:latin typeface="+mj-lt"/>
              </a:rPr>
              <a:t>/go</a:t>
            </a:r>
            <a:r>
              <a:rPr lang="en-US" sz="2000" dirty="0">
                <a:latin typeface="+mj-lt"/>
              </a:rPr>
              <a:t>/project workplace</a:t>
            </a:r>
            <a:br>
              <a:rPr lang="en-US" sz="2000" dirty="0">
                <a:latin typeface="+mj-lt"/>
              </a:rPr>
            </a:br>
            <a:endParaRPr lang="en-US" sz="2000" dirty="0">
              <a:latin typeface="+mj-lt"/>
            </a:endParaRPr>
          </a:p>
        </p:txBody>
      </p:sp>
      <p:sp>
        <p:nvSpPr>
          <p:cNvPr id="33" name="TextBox 7"/>
          <p:cNvSpPr txBox="1">
            <a:spLocks noChangeArrowheads="1"/>
          </p:cNvSpPr>
          <p:nvPr/>
        </p:nvSpPr>
        <p:spPr bwMode="auto">
          <a:xfrm>
            <a:off x="647433" y="3192425"/>
            <a:ext cx="1941191" cy="81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7" tIns="34289" rIns="68577" bIns="34289">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086">
              <a:lnSpc>
                <a:spcPct val="90000"/>
              </a:lnSpc>
            </a:pPr>
            <a:r>
              <a:rPr sz="2700" b="1" spc="-113" noProof="1">
                <a:solidFill>
                  <a:srgbClr val="FFFFFF"/>
                </a:solidFill>
                <a:latin typeface="Arial"/>
              </a:rPr>
              <a:t>Experience</a:t>
            </a:r>
            <a:r>
              <a:rPr lang="en-US" sz="2700" b="1" spc="-113" noProof="1">
                <a:solidFill>
                  <a:srgbClr val="FFFFFF"/>
                </a:solidFill>
                <a:latin typeface="Arial"/>
              </a:rPr>
              <a:t>-</a:t>
            </a:r>
            <a:endParaRPr sz="2700" b="1" spc="-113" noProof="1">
              <a:solidFill>
                <a:srgbClr val="FFFFFF"/>
              </a:solidFill>
              <a:latin typeface="Arial"/>
            </a:endParaRPr>
          </a:p>
          <a:p>
            <a:pPr algn="ctr" defTabSz="457086">
              <a:lnSpc>
                <a:spcPct val="90000"/>
              </a:lnSpc>
            </a:pPr>
            <a:r>
              <a:rPr lang="en-US" sz="2700" b="1" spc="-113" noProof="1">
                <a:solidFill>
                  <a:srgbClr val="FFFFFF"/>
                </a:solidFill>
                <a:latin typeface="Arial"/>
              </a:rPr>
              <a:t>C</a:t>
            </a:r>
            <a:r>
              <a:rPr sz="2700" b="1" spc="-113" noProof="1">
                <a:solidFill>
                  <a:srgbClr val="FFFFFF"/>
                </a:solidFill>
                <a:latin typeface="Arial"/>
              </a:rPr>
              <a:t>entric</a:t>
            </a:r>
          </a:p>
        </p:txBody>
      </p:sp>
      <p:sp>
        <p:nvSpPr>
          <p:cNvPr id="68" name="TextBox 7"/>
          <p:cNvSpPr txBox="1">
            <a:spLocks noChangeArrowheads="1"/>
          </p:cNvSpPr>
          <p:nvPr/>
        </p:nvSpPr>
        <p:spPr bwMode="auto">
          <a:xfrm>
            <a:off x="3605858" y="3192421"/>
            <a:ext cx="1862485" cy="82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7" tIns="34289" rIns="68577" bIns="34289">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086">
              <a:lnSpc>
                <a:spcPct val="90000"/>
              </a:lnSpc>
            </a:pPr>
            <a:r>
              <a:rPr lang="en-US" sz="2700" b="1" spc="-113" noProof="1">
                <a:solidFill>
                  <a:srgbClr val="FFFFFF"/>
                </a:solidFill>
                <a:latin typeface="Arial"/>
              </a:rPr>
              <a:t>Cloud </a:t>
            </a:r>
            <a:br>
              <a:rPr lang="en-US" sz="2700" b="1" spc="-113" noProof="1">
                <a:solidFill>
                  <a:srgbClr val="FFFFFF"/>
                </a:solidFill>
                <a:latin typeface="Arial"/>
              </a:rPr>
            </a:br>
            <a:r>
              <a:rPr lang="en-US" sz="2700" b="1" spc="-113" noProof="1">
                <a:solidFill>
                  <a:srgbClr val="FFFFFF"/>
                </a:solidFill>
                <a:latin typeface="Arial"/>
              </a:rPr>
              <a:t>Connected</a:t>
            </a:r>
            <a:endParaRPr sz="2700" b="1" spc="-113" noProof="1">
              <a:solidFill>
                <a:srgbClr val="FFFFFF"/>
              </a:solidFill>
              <a:latin typeface="Arial"/>
            </a:endParaRPr>
          </a:p>
        </p:txBody>
      </p:sp>
      <p:sp>
        <p:nvSpPr>
          <p:cNvPr id="69" name="TextBox 7"/>
          <p:cNvSpPr txBox="1">
            <a:spLocks noChangeArrowheads="1"/>
          </p:cNvSpPr>
          <p:nvPr/>
        </p:nvSpPr>
        <p:spPr bwMode="auto">
          <a:xfrm>
            <a:off x="6664339" y="3192425"/>
            <a:ext cx="1612352" cy="81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7" tIns="34289" rIns="68577" bIns="34289">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086">
              <a:lnSpc>
                <a:spcPct val="90000"/>
              </a:lnSpc>
            </a:pPr>
            <a:r>
              <a:rPr lang="en-US" sz="2700" b="1" spc="-113" noProof="1">
                <a:solidFill>
                  <a:srgbClr val="FFFFFF"/>
                </a:solidFill>
                <a:latin typeface="Arial"/>
              </a:rPr>
              <a:t>Value</a:t>
            </a:r>
            <a:br>
              <a:rPr lang="en-US" sz="2700" b="1" spc="-113" noProof="1">
                <a:solidFill>
                  <a:srgbClr val="FFFFFF"/>
                </a:solidFill>
                <a:latin typeface="Arial"/>
              </a:rPr>
            </a:br>
            <a:r>
              <a:rPr lang="en-US" sz="2700" b="1" spc="-113" noProof="1">
                <a:solidFill>
                  <a:srgbClr val="FFFFFF"/>
                </a:solidFill>
                <a:latin typeface="Arial"/>
              </a:rPr>
              <a:t>Extended</a:t>
            </a:r>
            <a:endParaRPr sz="2700" b="1" spc="-113" noProof="1">
              <a:solidFill>
                <a:srgbClr val="FFFFFF"/>
              </a:solidFill>
              <a:latin typeface="Arial"/>
            </a:endParaRPr>
          </a:p>
        </p:txBody>
      </p:sp>
      <p:grpSp>
        <p:nvGrpSpPr>
          <p:cNvPr id="62" name="Group 51"/>
          <p:cNvGrpSpPr>
            <a:grpSpLocks noChangeAspect="1"/>
          </p:cNvGrpSpPr>
          <p:nvPr/>
        </p:nvGrpSpPr>
        <p:grpSpPr bwMode="auto">
          <a:xfrm>
            <a:off x="3686007" y="1903023"/>
            <a:ext cx="1790924" cy="996090"/>
            <a:chOff x="2660" y="1504"/>
            <a:chExt cx="2369" cy="1311"/>
          </a:xfrm>
          <a:solidFill>
            <a:schemeClr val="tx1"/>
          </a:solidFill>
        </p:grpSpPr>
        <p:sp>
          <p:nvSpPr>
            <p:cNvPr id="64" name="Freeform 52"/>
            <p:cNvSpPr>
              <a:spLocks/>
            </p:cNvSpPr>
            <p:nvPr/>
          </p:nvSpPr>
          <p:spPr bwMode="auto">
            <a:xfrm>
              <a:off x="2707" y="1520"/>
              <a:ext cx="777" cy="569"/>
            </a:xfrm>
            <a:custGeom>
              <a:avLst/>
              <a:gdLst>
                <a:gd name="T0" fmla="*/ 32 w 329"/>
                <a:gd name="T1" fmla="*/ 233 h 241"/>
                <a:gd name="T2" fmla="*/ 52 w 329"/>
                <a:gd name="T3" fmla="*/ 241 h 241"/>
                <a:gd name="T4" fmla="*/ 116 w 329"/>
                <a:gd name="T5" fmla="*/ 223 h 241"/>
                <a:gd name="T6" fmla="*/ 175 w 329"/>
                <a:gd name="T7" fmla="*/ 124 h 241"/>
                <a:gd name="T8" fmla="*/ 244 w 329"/>
                <a:gd name="T9" fmla="*/ 103 h 241"/>
                <a:gd name="T10" fmla="*/ 297 w 329"/>
                <a:gd name="T11" fmla="*/ 113 h 241"/>
                <a:gd name="T12" fmla="*/ 329 w 329"/>
                <a:gd name="T13" fmla="*/ 63 h 241"/>
                <a:gd name="T14" fmla="*/ 276 w 329"/>
                <a:gd name="T15" fmla="*/ 8 h 241"/>
                <a:gd name="T16" fmla="*/ 235 w 329"/>
                <a:gd name="T17" fmla="*/ 0 h 241"/>
                <a:gd name="T18" fmla="*/ 151 w 329"/>
                <a:gd name="T19" fmla="*/ 57 h 241"/>
                <a:gd name="T20" fmla="*/ 121 w 329"/>
                <a:gd name="T21" fmla="*/ 49 h 241"/>
                <a:gd name="T22" fmla="*/ 94 w 329"/>
                <a:gd name="T23" fmla="*/ 57 h 241"/>
                <a:gd name="T24" fmla="*/ 72 w 329"/>
                <a:gd name="T25" fmla="*/ 103 h 241"/>
                <a:gd name="T26" fmla="*/ 71 w 329"/>
                <a:gd name="T27" fmla="*/ 103 h 241"/>
                <a:gd name="T28" fmla="*/ 0 w 329"/>
                <a:gd name="T29" fmla="*/ 175 h 241"/>
                <a:gd name="T30" fmla="*/ 32 w 329"/>
                <a:gd name="T31" fmla="*/ 233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 h="241">
                  <a:moveTo>
                    <a:pt x="32" y="233"/>
                  </a:moveTo>
                  <a:cubicBezTo>
                    <a:pt x="32" y="233"/>
                    <a:pt x="40" y="239"/>
                    <a:pt x="52" y="241"/>
                  </a:cubicBezTo>
                  <a:cubicBezTo>
                    <a:pt x="76" y="230"/>
                    <a:pt x="100" y="225"/>
                    <a:pt x="116" y="223"/>
                  </a:cubicBezTo>
                  <a:cubicBezTo>
                    <a:pt x="118" y="198"/>
                    <a:pt x="129" y="155"/>
                    <a:pt x="175" y="124"/>
                  </a:cubicBezTo>
                  <a:cubicBezTo>
                    <a:pt x="195" y="110"/>
                    <a:pt x="218" y="103"/>
                    <a:pt x="244" y="103"/>
                  </a:cubicBezTo>
                  <a:cubicBezTo>
                    <a:pt x="264" y="103"/>
                    <a:pt x="283" y="108"/>
                    <a:pt x="297" y="113"/>
                  </a:cubicBezTo>
                  <a:cubicBezTo>
                    <a:pt x="303" y="96"/>
                    <a:pt x="314" y="79"/>
                    <a:pt x="329" y="63"/>
                  </a:cubicBezTo>
                  <a:cubicBezTo>
                    <a:pt x="324" y="43"/>
                    <a:pt x="310" y="20"/>
                    <a:pt x="276" y="8"/>
                  </a:cubicBezTo>
                  <a:cubicBezTo>
                    <a:pt x="261" y="2"/>
                    <a:pt x="247" y="0"/>
                    <a:pt x="235" y="0"/>
                  </a:cubicBezTo>
                  <a:cubicBezTo>
                    <a:pt x="185" y="0"/>
                    <a:pt x="151" y="35"/>
                    <a:pt x="151" y="57"/>
                  </a:cubicBezTo>
                  <a:cubicBezTo>
                    <a:pt x="151" y="57"/>
                    <a:pt x="138" y="49"/>
                    <a:pt x="121" y="49"/>
                  </a:cubicBezTo>
                  <a:cubicBezTo>
                    <a:pt x="112" y="49"/>
                    <a:pt x="103" y="51"/>
                    <a:pt x="94" y="57"/>
                  </a:cubicBezTo>
                  <a:cubicBezTo>
                    <a:pt x="67" y="75"/>
                    <a:pt x="72" y="103"/>
                    <a:pt x="72" y="103"/>
                  </a:cubicBezTo>
                  <a:cubicBezTo>
                    <a:pt x="72" y="103"/>
                    <a:pt x="71" y="103"/>
                    <a:pt x="71" y="103"/>
                  </a:cubicBezTo>
                  <a:cubicBezTo>
                    <a:pt x="66" y="103"/>
                    <a:pt x="0" y="105"/>
                    <a:pt x="0" y="175"/>
                  </a:cubicBezTo>
                  <a:cubicBezTo>
                    <a:pt x="0" y="175"/>
                    <a:pt x="0" y="215"/>
                    <a:pt x="32" y="233"/>
                  </a:cubicBezTo>
                  <a:close/>
                </a:path>
              </a:pathLst>
            </a:custGeom>
            <a:solidFill>
              <a:srgbClr val="FFFFFF"/>
            </a:solidFill>
            <a:ln w="9525">
              <a:noFill/>
              <a:round/>
              <a:headEnd/>
              <a:tailEnd/>
            </a:ln>
            <a:extLst/>
          </p:spPr>
          <p:txBody>
            <a:bodyPr/>
            <a:lstStyle/>
            <a:p>
              <a:pPr defTabSz="457086">
                <a:defRPr/>
              </a:pPr>
              <a:endParaRPr lang="en-US" dirty="0">
                <a:solidFill>
                  <a:srgbClr val="0096D6"/>
                </a:solidFill>
                <a:latin typeface="Arial"/>
              </a:endParaRPr>
            </a:p>
          </p:txBody>
        </p:sp>
        <p:sp>
          <p:nvSpPr>
            <p:cNvPr id="70" name="Freeform 53"/>
            <p:cNvSpPr>
              <a:spLocks/>
            </p:cNvSpPr>
            <p:nvPr/>
          </p:nvSpPr>
          <p:spPr bwMode="auto">
            <a:xfrm>
              <a:off x="4262" y="1504"/>
              <a:ext cx="767" cy="737"/>
            </a:xfrm>
            <a:custGeom>
              <a:avLst/>
              <a:gdLst>
                <a:gd name="T0" fmla="*/ 267 w 325"/>
                <a:gd name="T1" fmla="*/ 174 h 312"/>
                <a:gd name="T2" fmla="*/ 226 w 325"/>
                <a:gd name="T3" fmla="*/ 134 h 312"/>
                <a:gd name="T4" fmla="*/ 157 w 325"/>
                <a:gd name="T5" fmla="*/ 10 h 312"/>
                <a:gd name="T6" fmla="*/ 104 w 325"/>
                <a:gd name="T7" fmla="*/ 0 h 312"/>
                <a:gd name="T8" fmla="*/ 0 w 325"/>
                <a:gd name="T9" fmla="*/ 59 h 312"/>
                <a:gd name="T10" fmla="*/ 63 w 325"/>
                <a:gd name="T11" fmla="*/ 163 h 312"/>
                <a:gd name="T12" fmla="*/ 67 w 325"/>
                <a:gd name="T13" fmla="*/ 233 h 312"/>
                <a:gd name="T14" fmla="*/ 111 w 325"/>
                <a:gd name="T15" fmla="*/ 257 h 312"/>
                <a:gd name="T16" fmla="*/ 133 w 325"/>
                <a:gd name="T17" fmla="*/ 305 h 312"/>
                <a:gd name="T18" fmla="*/ 149 w 325"/>
                <a:gd name="T19" fmla="*/ 312 h 312"/>
                <a:gd name="T20" fmla="*/ 228 w 325"/>
                <a:gd name="T21" fmla="*/ 312 h 312"/>
                <a:gd name="T22" fmla="*/ 234 w 325"/>
                <a:gd name="T23" fmla="*/ 312 h 312"/>
                <a:gd name="T24" fmla="*/ 320 w 325"/>
                <a:gd name="T25" fmla="*/ 246 h 312"/>
                <a:gd name="T26" fmla="*/ 267 w 325"/>
                <a:gd name="T27" fmla="*/ 17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5" h="312">
                  <a:moveTo>
                    <a:pt x="267" y="174"/>
                  </a:moveTo>
                  <a:cubicBezTo>
                    <a:pt x="267" y="174"/>
                    <a:pt x="269" y="134"/>
                    <a:pt x="226" y="134"/>
                  </a:cubicBezTo>
                  <a:cubicBezTo>
                    <a:pt x="226" y="134"/>
                    <a:pt x="248" y="44"/>
                    <a:pt x="157" y="10"/>
                  </a:cubicBezTo>
                  <a:cubicBezTo>
                    <a:pt x="138" y="3"/>
                    <a:pt x="120" y="0"/>
                    <a:pt x="104" y="0"/>
                  </a:cubicBezTo>
                  <a:cubicBezTo>
                    <a:pt x="50" y="0"/>
                    <a:pt x="11" y="32"/>
                    <a:pt x="0" y="59"/>
                  </a:cubicBezTo>
                  <a:cubicBezTo>
                    <a:pt x="39" y="91"/>
                    <a:pt x="56" y="131"/>
                    <a:pt x="63" y="163"/>
                  </a:cubicBezTo>
                  <a:cubicBezTo>
                    <a:pt x="69" y="191"/>
                    <a:pt x="69" y="216"/>
                    <a:pt x="67" y="233"/>
                  </a:cubicBezTo>
                  <a:cubicBezTo>
                    <a:pt x="85" y="237"/>
                    <a:pt x="99" y="245"/>
                    <a:pt x="111" y="257"/>
                  </a:cubicBezTo>
                  <a:cubicBezTo>
                    <a:pt x="126" y="273"/>
                    <a:pt x="131" y="292"/>
                    <a:pt x="133" y="305"/>
                  </a:cubicBezTo>
                  <a:cubicBezTo>
                    <a:pt x="139" y="307"/>
                    <a:pt x="144" y="309"/>
                    <a:pt x="149" y="312"/>
                  </a:cubicBezTo>
                  <a:cubicBezTo>
                    <a:pt x="228" y="312"/>
                    <a:pt x="228" y="312"/>
                    <a:pt x="228" y="312"/>
                  </a:cubicBezTo>
                  <a:cubicBezTo>
                    <a:pt x="228" y="312"/>
                    <a:pt x="230" y="312"/>
                    <a:pt x="234" y="312"/>
                  </a:cubicBezTo>
                  <a:cubicBezTo>
                    <a:pt x="253" y="312"/>
                    <a:pt x="320" y="307"/>
                    <a:pt x="320" y="246"/>
                  </a:cubicBezTo>
                  <a:cubicBezTo>
                    <a:pt x="320" y="246"/>
                    <a:pt x="325" y="189"/>
                    <a:pt x="267" y="174"/>
                  </a:cubicBezTo>
                  <a:close/>
                </a:path>
              </a:pathLst>
            </a:custGeom>
            <a:solidFill>
              <a:srgbClr val="FFFFFF"/>
            </a:solidFill>
            <a:ln w="9525">
              <a:noFill/>
              <a:round/>
              <a:headEnd/>
              <a:tailEnd/>
            </a:ln>
            <a:extLst/>
          </p:spPr>
          <p:txBody>
            <a:bodyPr/>
            <a:lstStyle/>
            <a:p>
              <a:pPr defTabSz="457086">
                <a:defRPr/>
              </a:pPr>
              <a:endParaRPr lang="en-US" dirty="0">
                <a:solidFill>
                  <a:srgbClr val="0096D6"/>
                </a:solidFill>
                <a:latin typeface="Arial"/>
              </a:endParaRPr>
            </a:p>
          </p:txBody>
        </p:sp>
        <p:sp>
          <p:nvSpPr>
            <p:cNvPr id="74" name="Freeform 54"/>
            <p:cNvSpPr>
              <a:spLocks/>
            </p:cNvSpPr>
            <p:nvPr/>
          </p:nvSpPr>
          <p:spPr bwMode="auto">
            <a:xfrm>
              <a:off x="2660" y="1558"/>
              <a:ext cx="2102" cy="1257"/>
            </a:xfrm>
            <a:custGeom>
              <a:avLst/>
              <a:gdLst>
                <a:gd name="T0" fmla="*/ 822 w 890"/>
                <a:gd name="T1" fmla="*/ 309 h 532"/>
                <a:gd name="T2" fmla="*/ 797 w 890"/>
                <a:gd name="T3" fmla="*/ 299 h 532"/>
                <a:gd name="T4" fmla="*/ 792 w 890"/>
                <a:gd name="T5" fmla="*/ 297 h 532"/>
                <a:gd name="T6" fmla="*/ 792 w 890"/>
                <a:gd name="T7" fmla="*/ 289 h 532"/>
                <a:gd name="T8" fmla="*/ 722 w 890"/>
                <a:gd name="T9" fmla="*/ 228 h 532"/>
                <a:gd name="T10" fmla="*/ 654 w 890"/>
                <a:gd name="T11" fmla="*/ 42 h 532"/>
                <a:gd name="T12" fmla="*/ 634 w 890"/>
                <a:gd name="T13" fmla="*/ 30 h 532"/>
                <a:gd name="T14" fmla="*/ 634 w 890"/>
                <a:gd name="T15" fmla="*/ 30 h 532"/>
                <a:gd name="T16" fmla="*/ 617 w 890"/>
                <a:gd name="T17" fmla="*/ 22 h 532"/>
                <a:gd name="T18" fmla="*/ 604 w 890"/>
                <a:gd name="T19" fmla="*/ 17 h 532"/>
                <a:gd name="T20" fmla="*/ 514 w 890"/>
                <a:gd name="T21" fmla="*/ 0 h 532"/>
                <a:gd name="T22" fmla="*/ 371 w 890"/>
                <a:gd name="T23" fmla="*/ 54 h 532"/>
                <a:gd name="T24" fmla="*/ 361 w 890"/>
                <a:gd name="T25" fmla="*/ 63 h 532"/>
                <a:gd name="T26" fmla="*/ 352 w 890"/>
                <a:gd name="T27" fmla="*/ 75 h 532"/>
                <a:gd name="T28" fmla="*/ 331 w 890"/>
                <a:gd name="T29" fmla="*/ 125 h 532"/>
                <a:gd name="T30" fmla="*/ 264 w 890"/>
                <a:gd name="T31" fmla="*/ 107 h 532"/>
                <a:gd name="T32" fmla="*/ 206 w 890"/>
                <a:gd name="T33" fmla="*/ 125 h 532"/>
                <a:gd name="T34" fmla="*/ 157 w 890"/>
                <a:gd name="T35" fmla="*/ 226 h 532"/>
                <a:gd name="T36" fmla="*/ 156 w 890"/>
                <a:gd name="T37" fmla="*/ 226 h 532"/>
                <a:gd name="T38" fmla="*/ 141 w 890"/>
                <a:gd name="T39" fmla="*/ 227 h 532"/>
                <a:gd name="T40" fmla="*/ 96 w 890"/>
                <a:gd name="T41" fmla="*/ 237 h 532"/>
                <a:gd name="T42" fmla="*/ 75 w 890"/>
                <a:gd name="T43" fmla="*/ 246 h 532"/>
                <a:gd name="T44" fmla="*/ 0 w 890"/>
                <a:gd name="T45" fmla="*/ 384 h 532"/>
                <a:gd name="T46" fmla="*/ 70 w 890"/>
                <a:gd name="T47" fmla="*/ 511 h 532"/>
                <a:gd name="T48" fmla="*/ 145 w 890"/>
                <a:gd name="T49" fmla="*/ 532 h 532"/>
                <a:gd name="T50" fmla="*/ 488 w 890"/>
                <a:gd name="T51" fmla="*/ 532 h 532"/>
                <a:gd name="T52" fmla="*/ 727 w 890"/>
                <a:gd name="T53" fmla="*/ 532 h 532"/>
                <a:gd name="T54" fmla="*/ 736 w 890"/>
                <a:gd name="T55" fmla="*/ 532 h 532"/>
                <a:gd name="T56" fmla="*/ 883 w 890"/>
                <a:gd name="T57" fmla="*/ 421 h 532"/>
                <a:gd name="T58" fmla="*/ 822 w 890"/>
                <a:gd name="T59" fmla="*/ 309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0" h="532">
                  <a:moveTo>
                    <a:pt x="822" y="309"/>
                  </a:moveTo>
                  <a:cubicBezTo>
                    <a:pt x="814" y="305"/>
                    <a:pt x="806" y="301"/>
                    <a:pt x="797" y="299"/>
                  </a:cubicBezTo>
                  <a:cubicBezTo>
                    <a:pt x="795" y="298"/>
                    <a:pt x="794" y="298"/>
                    <a:pt x="792" y="297"/>
                  </a:cubicBezTo>
                  <a:cubicBezTo>
                    <a:pt x="792" y="297"/>
                    <a:pt x="793" y="294"/>
                    <a:pt x="792" y="289"/>
                  </a:cubicBezTo>
                  <a:cubicBezTo>
                    <a:pt x="790" y="270"/>
                    <a:pt x="779" y="228"/>
                    <a:pt x="722" y="228"/>
                  </a:cubicBezTo>
                  <a:cubicBezTo>
                    <a:pt x="722" y="228"/>
                    <a:pt x="751" y="110"/>
                    <a:pt x="654" y="42"/>
                  </a:cubicBezTo>
                  <a:cubicBezTo>
                    <a:pt x="648" y="38"/>
                    <a:pt x="641" y="34"/>
                    <a:pt x="634" y="30"/>
                  </a:cubicBezTo>
                  <a:cubicBezTo>
                    <a:pt x="634" y="30"/>
                    <a:pt x="634" y="30"/>
                    <a:pt x="634" y="30"/>
                  </a:cubicBezTo>
                  <a:cubicBezTo>
                    <a:pt x="629" y="27"/>
                    <a:pt x="623" y="25"/>
                    <a:pt x="617" y="22"/>
                  </a:cubicBezTo>
                  <a:cubicBezTo>
                    <a:pt x="613" y="20"/>
                    <a:pt x="609" y="18"/>
                    <a:pt x="604" y="17"/>
                  </a:cubicBezTo>
                  <a:cubicBezTo>
                    <a:pt x="572" y="5"/>
                    <a:pt x="542" y="0"/>
                    <a:pt x="514" y="0"/>
                  </a:cubicBezTo>
                  <a:cubicBezTo>
                    <a:pt x="453" y="0"/>
                    <a:pt x="403" y="24"/>
                    <a:pt x="371" y="54"/>
                  </a:cubicBezTo>
                  <a:cubicBezTo>
                    <a:pt x="367" y="57"/>
                    <a:pt x="364" y="60"/>
                    <a:pt x="361" y="63"/>
                  </a:cubicBezTo>
                  <a:cubicBezTo>
                    <a:pt x="358" y="67"/>
                    <a:pt x="354" y="71"/>
                    <a:pt x="352" y="75"/>
                  </a:cubicBezTo>
                  <a:cubicBezTo>
                    <a:pt x="338" y="92"/>
                    <a:pt x="331" y="110"/>
                    <a:pt x="331" y="125"/>
                  </a:cubicBezTo>
                  <a:cubicBezTo>
                    <a:pt x="331" y="125"/>
                    <a:pt x="301" y="107"/>
                    <a:pt x="264" y="107"/>
                  </a:cubicBezTo>
                  <a:cubicBezTo>
                    <a:pt x="245" y="107"/>
                    <a:pt x="225" y="112"/>
                    <a:pt x="206" y="125"/>
                  </a:cubicBezTo>
                  <a:cubicBezTo>
                    <a:pt x="147" y="164"/>
                    <a:pt x="157" y="226"/>
                    <a:pt x="157" y="226"/>
                  </a:cubicBezTo>
                  <a:cubicBezTo>
                    <a:pt x="157" y="226"/>
                    <a:pt x="156" y="226"/>
                    <a:pt x="156" y="226"/>
                  </a:cubicBezTo>
                  <a:cubicBezTo>
                    <a:pt x="154" y="226"/>
                    <a:pt x="148" y="226"/>
                    <a:pt x="141" y="227"/>
                  </a:cubicBezTo>
                  <a:cubicBezTo>
                    <a:pt x="130" y="228"/>
                    <a:pt x="114" y="231"/>
                    <a:pt x="96" y="237"/>
                  </a:cubicBezTo>
                  <a:cubicBezTo>
                    <a:pt x="89" y="239"/>
                    <a:pt x="82" y="242"/>
                    <a:pt x="75" y="246"/>
                  </a:cubicBezTo>
                  <a:cubicBezTo>
                    <a:pt x="37" y="266"/>
                    <a:pt x="0" y="305"/>
                    <a:pt x="0" y="384"/>
                  </a:cubicBezTo>
                  <a:cubicBezTo>
                    <a:pt x="0" y="384"/>
                    <a:pt x="0" y="470"/>
                    <a:pt x="70" y="511"/>
                  </a:cubicBezTo>
                  <a:cubicBezTo>
                    <a:pt x="70" y="511"/>
                    <a:pt x="104" y="532"/>
                    <a:pt x="145" y="532"/>
                  </a:cubicBezTo>
                  <a:cubicBezTo>
                    <a:pt x="188" y="532"/>
                    <a:pt x="488" y="532"/>
                    <a:pt x="488" y="532"/>
                  </a:cubicBezTo>
                  <a:cubicBezTo>
                    <a:pt x="727" y="532"/>
                    <a:pt x="727" y="532"/>
                    <a:pt x="727" y="532"/>
                  </a:cubicBezTo>
                  <a:cubicBezTo>
                    <a:pt x="727" y="532"/>
                    <a:pt x="730" y="532"/>
                    <a:pt x="736" y="532"/>
                  </a:cubicBezTo>
                  <a:cubicBezTo>
                    <a:pt x="769" y="532"/>
                    <a:pt x="883" y="525"/>
                    <a:pt x="883" y="421"/>
                  </a:cubicBezTo>
                  <a:cubicBezTo>
                    <a:pt x="883" y="421"/>
                    <a:pt x="890" y="344"/>
                    <a:pt x="822" y="309"/>
                  </a:cubicBezTo>
                  <a:close/>
                </a:path>
              </a:pathLst>
            </a:custGeom>
            <a:solidFill>
              <a:srgbClr val="FFFFFF"/>
            </a:solidFill>
            <a:ln w="9525">
              <a:noFill/>
              <a:round/>
              <a:headEnd/>
              <a:tailEnd/>
            </a:ln>
            <a:extLst/>
          </p:spPr>
          <p:txBody>
            <a:bodyPr/>
            <a:lstStyle/>
            <a:p>
              <a:pPr defTabSz="457086">
                <a:defRPr/>
              </a:pPr>
              <a:endParaRPr lang="en-US" dirty="0">
                <a:solidFill>
                  <a:srgbClr val="0096D6"/>
                </a:solidFill>
                <a:latin typeface="Arial"/>
              </a:endParaRPr>
            </a:p>
          </p:txBody>
        </p:sp>
      </p:grpSp>
      <p:grpSp>
        <p:nvGrpSpPr>
          <p:cNvPr id="75" name="Group 6"/>
          <p:cNvGrpSpPr>
            <a:grpSpLocks noChangeAspect="1"/>
          </p:cNvGrpSpPr>
          <p:nvPr/>
        </p:nvGrpSpPr>
        <p:grpSpPr bwMode="auto">
          <a:xfrm>
            <a:off x="6763084" y="1925200"/>
            <a:ext cx="1364450" cy="933212"/>
            <a:chOff x="3445" y="1809"/>
            <a:chExt cx="808" cy="527"/>
          </a:xfrm>
          <a:solidFill>
            <a:schemeClr val="bg1"/>
          </a:solidFill>
        </p:grpSpPr>
        <p:sp>
          <p:nvSpPr>
            <p:cNvPr id="76" name="Freeform 75"/>
            <p:cNvSpPr>
              <a:spLocks noEditPoints="1"/>
            </p:cNvSpPr>
            <p:nvPr/>
          </p:nvSpPr>
          <p:spPr bwMode="auto">
            <a:xfrm>
              <a:off x="3445" y="2017"/>
              <a:ext cx="137" cy="267"/>
            </a:xfrm>
            <a:custGeom>
              <a:avLst/>
              <a:gdLst>
                <a:gd name="T0" fmla="*/ 52 w 58"/>
                <a:gd name="T1" fmla="*/ 0 h 113"/>
                <a:gd name="T2" fmla="*/ 6 w 58"/>
                <a:gd name="T3" fmla="*/ 0 h 113"/>
                <a:gd name="T4" fmla="*/ 0 w 58"/>
                <a:gd name="T5" fmla="*/ 5 h 113"/>
                <a:gd name="T6" fmla="*/ 0 w 58"/>
                <a:gd name="T7" fmla="*/ 108 h 113"/>
                <a:gd name="T8" fmla="*/ 6 w 58"/>
                <a:gd name="T9" fmla="*/ 113 h 113"/>
                <a:gd name="T10" fmla="*/ 52 w 58"/>
                <a:gd name="T11" fmla="*/ 113 h 113"/>
                <a:gd name="T12" fmla="*/ 58 w 58"/>
                <a:gd name="T13" fmla="*/ 108 h 113"/>
                <a:gd name="T14" fmla="*/ 58 w 58"/>
                <a:gd name="T15" fmla="*/ 5 h 113"/>
                <a:gd name="T16" fmla="*/ 52 w 58"/>
                <a:gd name="T17" fmla="*/ 0 h 113"/>
                <a:gd name="T18" fmla="*/ 22 w 58"/>
                <a:gd name="T19" fmla="*/ 8 h 113"/>
                <a:gd name="T20" fmla="*/ 36 w 58"/>
                <a:gd name="T21" fmla="*/ 8 h 113"/>
                <a:gd name="T22" fmla="*/ 37 w 58"/>
                <a:gd name="T23" fmla="*/ 9 h 113"/>
                <a:gd name="T24" fmla="*/ 36 w 58"/>
                <a:gd name="T25" fmla="*/ 9 h 113"/>
                <a:gd name="T26" fmla="*/ 22 w 58"/>
                <a:gd name="T27" fmla="*/ 9 h 113"/>
                <a:gd name="T28" fmla="*/ 21 w 58"/>
                <a:gd name="T29" fmla="*/ 9 h 113"/>
                <a:gd name="T30" fmla="*/ 22 w 58"/>
                <a:gd name="T31" fmla="*/ 8 h 113"/>
                <a:gd name="T32" fmla="*/ 29 w 58"/>
                <a:gd name="T33" fmla="*/ 109 h 113"/>
                <a:gd name="T34" fmla="*/ 23 w 58"/>
                <a:gd name="T35" fmla="*/ 103 h 113"/>
                <a:gd name="T36" fmla="*/ 29 w 58"/>
                <a:gd name="T37" fmla="*/ 97 h 113"/>
                <a:gd name="T38" fmla="*/ 35 w 58"/>
                <a:gd name="T39" fmla="*/ 103 h 113"/>
                <a:gd name="T40" fmla="*/ 29 w 58"/>
                <a:gd name="T41" fmla="*/ 109 h 113"/>
                <a:gd name="T42" fmla="*/ 52 w 58"/>
                <a:gd name="T43" fmla="*/ 89 h 113"/>
                <a:gd name="T44" fmla="*/ 6 w 58"/>
                <a:gd name="T45" fmla="*/ 89 h 113"/>
                <a:gd name="T46" fmla="*/ 6 w 58"/>
                <a:gd name="T47" fmla="*/ 14 h 113"/>
                <a:gd name="T48" fmla="*/ 52 w 58"/>
                <a:gd name="T49" fmla="*/ 14 h 113"/>
                <a:gd name="T50" fmla="*/ 52 w 58"/>
                <a:gd name="T51" fmla="*/ 89 h 113"/>
                <a:gd name="T52" fmla="*/ 52 w 58"/>
                <a:gd name="T53" fmla="*/ 89 h 113"/>
                <a:gd name="T54" fmla="*/ 29 w 58"/>
                <a:gd name="T55" fmla="*/ 98 h 113"/>
                <a:gd name="T56" fmla="*/ 24 w 58"/>
                <a:gd name="T57" fmla="*/ 103 h 113"/>
                <a:gd name="T58" fmla="*/ 29 w 58"/>
                <a:gd name="T59" fmla="*/ 108 h 113"/>
                <a:gd name="T60" fmla="*/ 34 w 58"/>
                <a:gd name="T61" fmla="*/ 103 h 113"/>
                <a:gd name="T62" fmla="*/ 29 w 58"/>
                <a:gd name="T63" fmla="*/ 9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113">
                  <a:moveTo>
                    <a:pt x="52" y="0"/>
                  </a:moveTo>
                  <a:cubicBezTo>
                    <a:pt x="6" y="0"/>
                    <a:pt x="6" y="0"/>
                    <a:pt x="6" y="0"/>
                  </a:cubicBezTo>
                  <a:cubicBezTo>
                    <a:pt x="3" y="0"/>
                    <a:pt x="0" y="2"/>
                    <a:pt x="0" y="5"/>
                  </a:cubicBezTo>
                  <a:cubicBezTo>
                    <a:pt x="0" y="108"/>
                    <a:pt x="0" y="108"/>
                    <a:pt x="0" y="108"/>
                  </a:cubicBezTo>
                  <a:cubicBezTo>
                    <a:pt x="0" y="111"/>
                    <a:pt x="3" y="113"/>
                    <a:pt x="6" y="113"/>
                  </a:cubicBezTo>
                  <a:cubicBezTo>
                    <a:pt x="52" y="113"/>
                    <a:pt x="52" y="113"/>
                    <a:pt x="52" y="113"/>
                  </a:cubicBezTo>
                  <a:cubicBezTo>
                    <a:pt x="55" y="113"/>
                    <a:pt x="58" y="111"/>
                    <a:pt x="58" y="108"/>
                  </a:cubicBezTo>
                  <a:cubicBezTo>
                    <a:pt x="58" y="5"/>
                    <a:pt x="58" y="5"/>
                    <a:pt x="58" y="5"/>
                  </a:cubicBezTo>
                  <a:cubicBezTo>
                    <a:pt x="58" y="2"/>
                    <a:pt x="55" y="0"/>
                    <a:pt x="52" y="0"/>
                  </a:cubicBezTo>
                  <a:close/>
                  <a:moveTo>
                    <a:pt x="22" y="8"/>
                  </a:moveTo>
                  <a:cubicBezTo>
                    <a:pt x="36" y="8"/>
                    <a:pt x="36" y="8"/>
                    <a:pt x="36" y="8"/>
                  </a:cubicBezTo>
                  <a:cubicBezTo>
                    <a:pt x="37" y="8"/>
                    <a:pt x="37" y="8"/>
                    <a:pt x="37" y="9"/>
                  </a:cubicBezTo>
                  <a:cubicBezTo>
                    <a:pt x="37" y="9"/>
                    <a:pt x="37" y="9"/>
                    <a:pt x="36" y="9"/>
                  </a:cubicBezTo>
                  <a:cubicBezTo>
                    <a:pt x="22" y="9"/>
                    <a:pt x="22" y="9"/>
                    <a:pt x="22" y="9"/>
                  </a:cubicBezTo>
                  <a:cubicBezTo>
                    <a:pt x="21" y="9"/>
                    <a:pt x="21" y="9"/>
                    <a:pt x="21" y="9"/>
                  </a:cubicBezTo>
                  <a:cubicBezTo>
                    <a:pt x="21" y="8"/>
                    <a:pt x="21" y="8"/>
                    <a:pt x="22" y="8"/>
                  </a:cubicBezTo>
                  <a:close/>
                  <a:moveTo>
                    <a:pt x="29" y="109"/>
                  </a:moveTo>
                  <a:cubicBezTo>
                    <a:pt x="26" y="109"/>
                    <a:pt x="23" y="106"/>
                    <a:pt x="23" y="103"/>
                  </a:cubicBezTo>
                  <a:cubicBezTo>
                    <a:pt x="23" y="99"/>
                    <a:pt x="26" y="97"/>
                    <a:pt x="29" y="97"/>
                  </a:cubicBezTo>
                  <a:cubicBezTo>
                    <a:pt x="32" y="97"/>
                    <a:pt x="35" y="99"/>
                    <a:pt x="35" y="103"/>
                  </a:cubicBezTo>
                  <a:cubicBezTo>
                    <a:pt x="35" y="106"/>
                    <a:pt x="32" y="109"/>
                    <a:pt x="29" y="109"/>
                  </a:cubicBezTo>
                  <a:close/>
                  <a:moveTo>
                    <a:pt x="52" y="89"/>
                  </a:moveTo>
                  <a:cubicBezTo>
                    <a:pt x="6" y="89"/>
                    <a:pt x="6" y="89"/>
                    <a:pt x="6" y="89"/>
                  </a:cubicBezTo>
                  <a:cubicBezTo>
                    <a:pt x="6" y="14"/>
                    <a:pt x="6" y="14"/>
                    <a:pt x="6" y="14"/>
                  </a:cubicBezTo>
                  <a:cubicBezTo>
                    <a:pt x="52" y="14"/>
                    <a:pt x="52" y="14"/>
                    <a:pt x="52" y="14"/>
                  </a:cubicBezTo>
                  <a:cubicBezTo>
                    <a:pt x="52" y="89"/>
                    <a:pt x="52" y="89"/>
                    <a:pt x="52" y="89"/>
                  </a:cubicBezTo>
                  <a:cubicBezTo>
                    <a:pt x="52" y="89"/>
                    <a:pt x="52" y="89"/>
                    <a:pt x="52" y="89"/>
                  </a:cubicBezTo>
                  <a:close/>
                  <a:moveTo>
                    <a:pt x="29" y="98"/>
                  </a:moveTo>
                  <a:cubicBezTo>
                    <a:pt x="26" y="98"/>
                    <a:pt x="24" y="100"/>
                    <a:pt x="24" y="103"/>
                  </a:cubicBezTo>
                  <a:cubicBezTo>
                    <a:pt x="24" y="105"/>
                    <a:pt x="26" y="108"/>
                    <a:pt x="29" y="108"/>
                  </a:cubicBezTo>
                  <a:cubicBezTo>
                    <a:pt x="32" y="108"/>
                    <a:pt x="34" y="105"/>
                    <a:pt x="34" y="103"/>
                  </a:cubicBezTo>
                  <a:cubicBezTo>
                    <a:pt x="34" y="100"/>
                    <a:pt x="32" y="98"/>
                    <a:pt x="29" y="98"/>
                  </a:cubicBezTo>
                  <a:close/>
                </a:path>
              </a:pathLst>
            </a:custGeom>
            <a:grpFill/>
            <a:ln w="9525">
              <a:noFill/>
              <a:round/>
              <a:headEnd/>
              <a:tailEnd/>
            </a:ln>
            <a:extLst/>
          </p:spPr>
          <p:txBody>
            <a:bodyPr/>
            <a:lstStyle/>
            <a:p>
              <a:pPr defTabSz="457086">
                <a:defRPr/>
              </a:pPr>
              <a:endParaRPr lang="en-US" dirty="0">
                <a:solidFill>
                  <a:srgbClr val="0096D6"/>
                </a:solidFill>
                <a:latin typeface="Arial"/>
              </a:endParaRPr>
            </a:p>
          </p:txBody>
        </p:sp>
        <p:sp>
          <p:nvSpPr>
            <p:cNvPr id="77" name="Oval 76"/>
            <p:cNvSpPr>
              <a:spLocks noChangeArrowheads="1"/>
            </p:cNvSpPr>
            <p:nvPr/>
          </p:nvSpPr>
          <p:spPr bwMode="auto">
            <a:xfrm>
              <a:off x="3681" y="2170"/>
              <a:ext cx="36" cy="36"/>
            </a:xfrm>
            <a:prstGeom prst="ellipse">
              <a:avLst/>
            </a:prstGeom>
            <a:grpFill/>
            <a:ln w="9525">
              <a:noFill/>
              <a:round/>
              <a:headEnd/>
              <a:tailEnd/>
            </a:ln>
            <a:extLst/>
          </p:spPr>
          <p:txBody>
            <a:bodyPr/>
            <a:lstStyle/>
            <a:p>
              <a:pPr defTabSz="457086">
                <a:defRPr/>
              </a:pPr>
              <a:endParaRPr lang="en-US" dirty="0">
                <a:solidFill>
                  <a:srgbClr val="0096D6"/>
                </a:solidFill>
                <a:latin typeface="Arial"/>
              </a:endParaRPr>
            </a:p>
          </p:txBody>
        </p:sp>
        <p:sp>
          <p:nvSpPr>
            <p:cNvPr id="78" name="Freeform 77"/>
            <p:cNvSpPr>
              <a:spLocks noEditPoints="1"/>
            </p:cNvSpPr>
            <p:nvPr/>
          </p:nvSpPr>
          <p:spPr bwMode="auto">
            <a:xfrm>
              <a:off x="3537" y="1809"/>
              <a:ext cx="324" cy="193"/>
            </a:xfrm>
            <a:custGeom>
              <a:avLst/>
              <a:gdLst>
                <a:gd name="T0" fmla="*/ 131 w 137"/>
                <a:gd name="T1" fmla="*/ 0 h 82"/>
                <a:gd name="T2" fmla="*/ 6 w 137"/>
                <a:gd name="T3" fmla="*/ 0 h 82"/>
                <a:gd name="T4" fmla="*/ 0 w 137"/>
                <a:gd name="T5" fmla="*/ 6 h 82"/>
                <a:gd name="T6" fmla="*/ 0 w 137"/>
                <a:gd name="T7" fmla="*/ 82 h 82"/>
                <a:gd name="T8" fmla="*/ 10 w 137"/>
                <a:gd name="T9" fmla="*/ 82 h 82"/>
                <a:gd name="T10" fmla="*/ 10 w 137"/>
                <a:gd name="T11" fmla="*/ 20 h 82"/>
                <a:gd name="T12" fmla="*/ 127 w 137"/>
                <a:gd name="T13" fmla="*/ 20 h 82"/>
                <a:gd name="T14" fmla="*/ 127 w 137"/>
                <a:gd name="T15" fmla="*/ 54 h 82"/>
                <a:gd name="T16" fmla="*/ 137 w 137"/>
                <a:gd name="T17" fmla="*/ 54 h 82"/>
                <a:gd name="T18" fmla="*/ 137 w 137"/>
                <a:gd name="T19" fmla="*/ 6 h 82"/>
                <a:gd name="T20" fmla="*/ 131 w 137"/>
                <a:gd name="T21" fmla="*/ 0 h 82"/>
                <a:gd name="T22" fmla="*/ 80 w 137"/>
                <a:gd name="T23" fmla="*/ 11 h 82"/>
                <a:gd name="T24" fmla="*/ 57 w 137"/>
                <a:gd name="T25" fmla="*/ 11 h 82"/>
                <a:gd name="T26" fmla="*/ 56 w 137"/>
                <a:gd name="T27" fmla="*/ 10 h 82"/>
                <a:gd name="T28" fmla="*/ 57 w 137"/>
                <a:gd name="T29" fmla="*/ 10 h 82"/>
                <a:gd name="T30" fmla="*/ 80 w 137"/>
                <a:gd name="T31" fmla="*/ 10 h 82"/>
                <a:gd name="T32" fmla="*/ 81 w 137"/>
                <a:gd name="T33" fmla="*/ 10 h 82"/>
                <a:gd name="T34" fmla="*/ 80 w 137"/>
                <a:gd name="T3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7" h="82">
                  <a:moveTo>
                    <a:pt x="131" y="0"/>
                  </a:moveTo>
                  <a:cubicBezTo>
                    <a:pt x="6" y="0"/>
                    <a:pt x="6" y="0"/>
                    <a:pt x="6" y="0"/>
                  </a:cubicBezTo>
                  <a:cubicBezTo>
                    <a:pt x="3" y="0"/>
                    <a:pt x="0" y="2"/>
                    <a:pt x="0" y="6"/>
                  </a:cubicBezTo>
                  <a:cubicBezTo>
                    <a:pt x="0" y="37"/>
                    <a:pt x="0" y="62"/>
                    <a:pt x="0" y="82"/>
                  </a:cubicBezTo>
                  <a:cubicBezTo>
                    <a:pt x="10" y="82"/>
                    <a:pt x="10" y="82"/>
                    <a:pt x="10" y="82"/>
                  </a:cubicBezTo>
                  <a:cubicBezTo>
                    <a:pt x="10" y="20"/>
                    <a:pt x="10" y="20"/>
                    <a:pt x="10" y="20"/>
                  </a:cubicBezTo>
                  <a:cubicBezTo>
                    <a:pt x="127" y="20"/>
                    <a:pt x="127" y="20"/>
                    <a:pt x="127" y="20"/>
                  </a:cubicBezTo>
                  <a:cubicBezTo>
                    <a:pt x="127" y="54"/>
                    <a:pt x="127" y="54"/>
                    <a:pt x="127" y="54"/>
                  </a:cubicBezTo>
                  <a:cubicBezTo>
                    <a:pt x="137" y="54"/>
                    <a:pt x="137" y="54"/>
                    <a:pt x="137" y="54"/>
                  </a:cubicBezTo>
                  <a:cubicBezTo>
                    <a:pt x="137" y="6"/>
                    <a:pt x="137" y="6"/>
                    <a:pt x="137" y="6"/>
                  </a:cubicBezTo>
                  <a:cubicBezTo>
                    <a:pt x="137" y="2"/>
                    <a:pt x="134" y="0"/>
                    <a:pt x="131" y="0"/>
                  </a:cubicBezTo>
                  <a:close/>
                  <a:moveTo>
                    <a:pt x="80" y="11"/>
                  </a:moveTo>
                  <a:cubicBezTo>
                    <a:pt x="57" y="11"/>
                    <a:pt x="57" y="11"/>
                    <a:pt x="57" y="11"/>
                  </a:cubicBezTo>
                  <a:cubicBezTo>
                    <a:pt x="57" y="11"/>
                    <a:pt x="56" y="11"/>
                    <a:pt x="56" y="10"/>
                  </a:cubicBezTo>
                  <a:cubicBezTo>
                    <a:pt x="56" y="10"/>
                    <a:pt x="57" y="10"/>
                    <a:pt x="57" y="10"/>
                  </a:cubicBezTo>
                  <a:cubicBezTo>
                    <a:pt x="80" y="10"/>
                    <a:pt x="80" y="10"/>
                    <a:pt x="80" y="10"/>
                  </a:cubicBezTo>
                  <a:cubicBezTo>
                    <a:pt x="81" y="10"/>
                    <a:pt x="81" y="10"/>
                    <a:pt x="81" y="10"/>
                  </a:cubicBezTo>
                  <a:cubicBezTo>
                    <a:pt x="81" y="11"/>
                    <a:pt x="81" y="11"/>
                    <a:pt x="80" y="11"/>
                  </a:cubicBezTo>
                  <a:close/>
                </a:path>
              </a:pathLst>
            </a:custGeom>
            <a:grpFill/>
            <a:ln w="9525">
              <a:noFill/>
              <a:round/>
              <a:headEnd/>
              <a:tailEnd/>
            </a:ln>
            <a:extLst/>
          </p:spPr>
          <p:txBody>
            <a:bodyPr/>
            <a:lstStyle/>
            <a:p>
              <a:pPr defTabSz="457086">
                <a:defRPr/>
              </a:pPr>
              <a:endParaRPr lang="en-US" dirty="0">
                <a:solidFill>
                  <a:srgbClr val="0096D6"/>
                </a:solidFill>
                <a:latin typeface="Arial"/>
              </a:endParaRPr>
            </a:p>
          </p:txBody>
        </p:sp>
        <p:sp>
          <p:nvSpPr>
            <p:cNvPr id="84" name="Freeform 83"/>
            <p:cNvSpPr>
              <a:spLocks noEditPoints="1"/>
            </p:cNvSpPr>
            <p:nvPr/>
          </p:nvSpPr>
          <p:spPr bwMode="auto">
            <a:xfrm>
              <a:off x="3594" y="2151"/>
              <a:ext cx="175" cy="74"/>
            </a:xfrm>
            <a:custGeom>
              <a:avLst/>
              <a:gdLst>
                <a:gd name="T0" fmla="*/ 74 w 74"/>
                <a:gd name="T1" fmla="*/ 31 h 31"/>
                <a:gd name="T2" fmla="*/ 74 w 74"/>
                <a:gd name="T3" fmla="*/ 0 h 31"/>
                <a:gd name="T4" fmla="*/ 0 w 74"/>
                <a:gd name="T5" fmla="*/ 0 h 31"/>
                <a:gd name="T6" fmla="*/ 0 w 74"/>
                <a:gd name="T7" fmla="*/ 31 h 31"/>
                <a:gd name="T8" fmla="*/ 74 w 74"/>
                <a:gd name="T9" fmla="*/ 31 h 31"/>
                <a:gd name="T10" fmla="*/ 45 w 74"/>
                <a:gd name="T11" fmla="*/ 6 h 31"/>
                <a:gd name="T12" fmla="*/ 54 w 74"/>
                <a:gd name="T13" fmla="*/ 15 h 31"/>
                <a:gd name="T14" fmla="*/ 45 w 74"/>
                <a:gd name="T15" fmla="*/ 25 h 31"/>
                <a:gd name="T16" fmla="*/ 35 w 74"/>
                <a:gd name="T17" fmla="*/ 15 h 31"/>
                <a:gd name="T18" fmla="*/ 45 w 74"/>
                <a:gd name="T1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31">
                  <a:moveTo>
                    <a:pt x="74" y="31"/>
                  </a:moveTo>
                  <a:cubicBezTo>
                    <a:pt x="74" y="0"/>
                    <a:pt x="74" y="0"/>
                    <a:pt x="74" y="0"/>
                  </a:cubicBezTo>
                  <a:cubicBezTo>
                    <a:pt x="34" y="0"/>
                    <a:pt x="12" y="0"/>
                    <a:pt x="0" y="0"/>
                  </a:cubicBezTo>
                  <a:cubicBezTo>
                    <a:pt x="0" y="31"/>
                    <a:pt x="0" y="31"/>
                    <a:pt x="0" y="31"/>
                  </a:cubicBezTo>
                  <a:cubicBezTo>
                    <a:pt x="35" y="31"/>
                    <a:pt x="58" y="31"/>
                    <a:pt x="74" y="31"/>
                  </a:cubicBezTo>
                  <a:close/>
                  <a:moveTo>
                    <a:pt x="45" y="6"/>
                  </a:moveTo>
                  <a:cubicBezTo>
                    <a:pt x="50" y="6"/>
                    <a:pt x="54" y="10"/>
                    <a:pt x="54" y="15"/>
                  </a:cubicBezTo>
                  <a:cubicBezTo>
                    <a:pt x="54" y="21"/>
                    <a:pt x="50" y="25"/>
                    <a:pt x="45" y="25"/>
                  </a:cubicBezTo>
                  <a:cubicBezTo>
                    <a:pt x="39" y="25"/>
                    <a:pt x="35" y="21"/>
                    <a:pt x="35" y="15"/>
                  </a:cubicBezTo>
                  <a:cubicBezTo>
                    <a:pt x="35" y="10"/>
                    <a:pt x="39" y="6"/>
                    <a:pt x="45" y="6"/>
                  </a:cubicBezTo>
                  <a:close/>
                </a:path>
              </a:pathLst>
            </a:custGeom>
            <a:grpFill/>
            <a:ln w="9525">
              <a:noFill/>
              <a:round/>
              <a:headEnd/>
              <a:tailEnd/>
            </a:ln>
            <a:extLst/>
          </p:spPr>
          <p:txBody>
            <a:bodyPr/>
            <a:lstStyle/>
            <a:p>
              <a:pPr defTabSz="457086">
                <a:defRPr/>
              </a:pPr>
              <a:endParaRPr lang="en-US" dirty="0">
                <a:solidFill>
                  <a:srgbClr val="0096D6"/>
                </a:solidFill>
                <a:latin typeface="Arial"/>
              </a:endParaRPr>
            </a:p>
          </p:txBody>
        </p:sp>
        <p:sp>
          <p:nvSpPr>
            <p:cNvPr id="94" name="Freeform 93"/>
            <p:cNvSpPr>
              <a:spLocks/>
            </p:cNvSpPr>
            <p:nvPr/>
          </p:nvSpPr>
          <p:spPr bwMode="auto">
            <a:xfrm>
              <a:off x="3785" y="1955"/>
              <a:ext cx="418" cy="322"/>
            </a:xfrm>
            <a:custGeom>
              <a:avLst/>
              <a:gdLst>
                <a:gd name="T0" fmla="*/ 7 w 177"/>
                <a:gd name="T1" fmla="*/ 6 h 136"/>
                <a:gd name="T2" fmla="*/ 8 w 177"/>
                <a:gd name="T3" fmla="*/ 6 h 136"/>
                <a:gd name="T4" fmla="*/ 170 w 177"/>
                <a:gd name="T5" fmla="*/ 6 h 136"/>
                <a:gd name="T6" fmla="*/ 171 w 177"/>
                <a:gd name="T7" fmla="*/ 6 h 136"/>
                <a:gd name="T8" fmla="*/ 171 w 177"/>
                <a:gd name="T9" fmla="*/ 136 h 136"/>
                <a:gd name="T10" fmla="*/ 177 w 177"/>
                <a:gd name="T11" fmla="*/ 136 h 136"/>
                <a:gd name="T12" fmla="*/ 177 w 177"/>
                <a:gd name="T13" fmla="*/ 6 h 136"/>
                <a:gd name="T14" fmla="*/ 170 w 177"/>
                <a:gd name="T15" fmla="*/ 0 h 136"/>
                <a:gd name="T16" fmla="*/ 8 w 177"/>
                <a:gd name="T17" fmla="*/ 0 h 136"/>
                <a:gd name="T18" fmla="*/ 0 w 177"/>
                <a:gd name="T19" fmla="*/ 6 h 136"/>
                <a:gd name="T20" fmla="*/ 0 w 177"/>
                <a:gd name="T21" fmla="*/ 134 h 136"/>
                <a:gd name="T22" fmla="*/ 7 w 177"/>
                <a:gd name="T23" fmla="*/ 134 h 136"/>
                <a:gd name="T24" fmla="*/ 7 w 177"/>
                <a:gd name="T25" fmla="*/ 6 h 136"/>
                <a:gd name="T26" fmla="*/ 7 w 177"/>
                <a:gd name="T27" fmla="*/ 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136">
                  <a:moveTo>
                    <a:pt x="7" y="6"/>
                  </a:moveTo>
                  <a:cubicBezTo>
                    <a:pt x="7" y="6"/>
                    <a:pt x="7" y="6"/>
                    <a:pt x="8" y="6"/>
                  </a:cubicBezTo>
                  <a:cubicBezTo>
                    <a:pt x="170" y="6"/>
                    <a:pt x="170" y="6"/>
                    <a:pt x="170" y="6"/>
                  </a:cubicBezTo>
                  <a:cubicBezTo>
                    <a:pt x="171" y="6"/>
                    <a:pt x="171" y="6"/>
                    <a:pt x="171" y="6"/>
                  </a:cubicBezTo>
                  <a:cubicBezTo>
                    <a:pt x="171" y="80"/>
                    <a:pt x="171" y="136"/>
                    <a:pt x="171" y="136"/>
                  </a:cubicBezTo>
                  <a:cubicBezTo>
                    <a:pt x="177" y="136"/>
                    <a:pt x="177" y="136"/>
                    <a:pt x="177" y="136"/>
                  </a:cubicBezTo>
                  <a:cubicBezTo>
                    <a:pt x="177" y="62"/>
                    <a:pt x="177" y="6"/>
                    <a:pt x="177" y="6"/>
                  </a:cubicBezTo>
                  <a:cubicBezTo>
                    <a:pt x="177" y="3"/>
                    <a:pt x="174" y="0"/>
                    <a:pt x="170" y="0"/>
                  </a:cubicBezTo>
                  <a:cubicBezTo>
                    <a:pt x="8" y="0"/>
                    <a:pt x="8" y="0"/>
                    <a:pt x="8" y="0"/>
                  </a:cubicBezTo>
                  <a:cubicBezTo>
                    <a:pt x="4" y="0"/>
                    <a:pt x="0" y="3"/>
                    <a:pt x="0" y="6"/>
                  </a:cubicBezTo>
                  <a:cubicBezTo>
                    <a:pt x="0" y="134"/>
                    <a:pt x="0" y="134"/>
                    <a:pt x="0" y="134"/>
                  </a:cubicBezTo>
                  <a:cubicBezTo>
                    <a:pt x="7" y="134"/>
                    <a:pt x="7" y="134"/>
                    <a:pt x="7" y="134"/>
                  </a:cubicBezTo>
                  <a:cubicBezTo>
                    <a:pt x="7" y="6"/>
                    <a:pt x="7" y="6"/>
                    <a:pt x="7" y="6"/>
                  </a:cubicBezTo>
                  <a:cubicBezTo>
                    <a:pt x="7" y="6"/>
                    <a:pt x="7" y="6"/>
                    <a:pt x="7" y="6"/>
                  </a:cubicBezTo>
                  <a:close/>
                </a:path>
              </a:pathLst>
            </a:custGeom>
            <a:grpFill/>
            <a:ln w="9525">
              <a:noFill/>
              <a:round/>
              <a:headEnd/>
              <a:tailEnd/>
            </a:ln>
            <a:extLst/>
          </p:spPr>
          <p:txBody>
            <a:bodyPr/>
            <a:lstStyle/>
            <a:p>
              <a:pPr defTabSz="457086">
                <a:defRPr/>
              </a:pPr>
              <a:endParaRPr lang="en-US" dirty="0">
                <a:solidFill>
                  <a:srgbClr val="0096D6"/>
                </a:solidFill>
                <a:latin typeface="Arial"/>
              </a:endParaRPr>
            </a:p>
          </p:txBody>
        </p:sp>
        <p:sp>
          <p:nvSpPr>
            <p:cNvPr id="95" name="Freeform 94"/>
            <p:cNvSpPr>
              <a:spLocks noEditPoints="1"/>
            </p:cNvSpPr>
            <p:nvPr/>
          </p:nvSpPr>
          <p:spPr bwMode="auto">
            <a:xfrm>
              <a:off x="3738" y="2272"/>
              <a:ext cx="515" cy="64"/>
            </a:xfrm>
            <a:custGeom>
              <a:avLst/>
              <a:gdLst>
                <a:gd name="T0" fmla="*/ 208 w 218"/>
                <a:gd name="T1" fmla="*/ 0 h 27"/>
                <a:gd name="T2" fmla="*/ 197 w 218"/>
                <a:gd name="T3" fmla="*/ 0 h 27"/>
                <a:gd name="T4" fmla="*/ 191 w 218"/>
                <a:gd name="T5" fmla="*/ 0 h 27"/>
                <a:gd name="T6" fmla="*/ 191 w 218"/>
                <a:gd name="T7" fmla="*/ 1 h 27"/>
                <a:gd name="T8" fmla="*/ 190 w 218"/>
                <a:gd name="T9" fmla="*/ 0 h 27"/>
                <a:gd name="T10" fmla="*/ 87 w 218"/>
                <a:gd name="T11" fmla="*/ 0 h 27"/>
                <a:gd name="T12" fmla="*/ 28 w 218"/>
                <a:gd name="T13" fmla="*/ 0 h 27"/>
                <a:gd name="T14" fmla="*/ 27 w 218"/>
                <a:gd name="T15" fmla="*/ 1 h 27"/>
                <a:gd name="T16" fmla="*/ 27 w 218"/>
                <a:gd name="T17" fmla="*/ 0 h 27"/>
                <a:gd name="T18" fmla="*/ 20 w 218"/>
                <a:gd name="T19" fmla="*/ 0 h 27"/>
                <a:gd name="T20" fmla="*/ 9 w 218"/>
                <a:gd name="T21" fmla="*/ 0 h 27"/>
                <a:gd name="T22" fmla="*/ 0 w 218"/>
                <a:gd name="T23" fmla="*/ 9 h 27"/>
                <a:gd name="T24" fmla="*/ 0 w 218"/>
                <a:gd name="T25" fmla="*/ 15 h 27"/>
                <a:gd name="T26" fmla="*/ 9 w 218"/>
                <a:gd name="T27" fmla="*/ 27 h 27"/>
                <a:gd name="T28" fmla="*/ 87 w 218"/>
                <a:gd name="T29" fmla="*/ 27 h 27"/>
                <a:gd name="T30" fmla="*/ 208 w 218"/>
                <a:gd name="T31" fmla="*/ 27 h 27"/>
                <a:gd name="T32" fmla="*/ 218 w 218"/>
                <a:gd name="T33" fmla="*/ 15 h 27"/>
                <a:gd name="T34" fmla="*/ 218 w 218"/>
                <a:gd name="T35" fmla="*/ 9 h 27"/>
                <a:gd name="T36" fmla="*/ 208 w 218"/>
                <a:gd name="T37" fmla="*/ 0 h 27"/>
                <a:gd name="T38" fmla="*/ 95 w 218"/>
                <a:gd name="T39" fmla="*/ 17 h 27"/>
                <a:gd name="T40" fmla="*/ 90 w 218"/>
                <a:gd name="T41" fmla="*/ 12 h 27"/>
                <a:gd name="T42" fmla="*/ 95 w 218"/>
                <a:gd name="T43" fmla="*/ 7 h 27"/>
                <a:gd name="T44" fmla="*/ 99 w 218"/>
                <a:gd name="T45" fmla="*/ 12 h 27"/>
                <a:gd name="T46" fmla="*/ 95 w 218"/>
                <a:gd name="T47" fmla="*/ 17 h 27"/>
                <a:gd name="T48" fmla="*/ 109 w 218"/>
                <a:gd name="T49" fmla="*/ 17 h 27"/>
                <a:gd name="T50" fmla="*/ 104 w 218"/>
                <a:gd name="T51" fmla="*/ 12 h 27"/>
                <a:gd name="T52" fmla="*/ 109 w 218"/>
                <a:gd name="T53" fmla="*/ 7 h 27"/>
                <a:gd name="T54" fmla="*/ 113 w 218"/>
                <a:gd name="T55" fmla="*/ 12 h 27"/>
                <a:gd name="T56" fmla="*/ 109 w 218"/>
                <a:gd name="T57" fmla="*/ 17 h 27"/>
                <a:gd name="T58" fmla="*/ 123 w 218"/>
                <a:gd name="T59" fmla="*/ 17 h 27"/>
                <a:gd name="T60" fmla="*/ 118 w 218"/>
                <a:gd name="T61" fmla="*/ 12 h 27"/>
                <a:gd name="T62" fmla="*/ 123 w 218"/>
                <a:gd name="T63" fmla="*/ 7 h 27"/>
                <a:gd name="T64" fmla="*/ 127 w 218"/>
                <a:gd name="T65" fmla="*/ 12 h 27"/>
                <a:gd name="T66" fmla="*/ 123 w 218"/>
                <a:gd name="T67" fmla="*/ 17 h 27"/>
                <a:gd name="T68" fmla="*/ 197 w 218"/>
                <a:gd name="T69" fmla="*/ 17 h 27"/>
                <a:gd name="T70" fmla="*/ 157 w 218"/>
                <a:gd name="T71" fmla="*/ 17 h 27"/>
                <a:gd name="T72" fmla="*/ 157 w 218"/>
                <a:gd name="T73" fmla="*/ 7 h 27"/>
                <a:gd name="T74" fmla="*/ 190 w 218"/>
                <a:gd name="T75" fmla="*/ 7 h 27"/>
                <a:gd name="T76" fmla="*/ 197 w 218"/>
                <a:gd name="T77" fmla="*/ 7 h 27"/>
                <a:gd name="T78" fmla="*/ 197 w 218"/>
                <a:gd name="T79" fmla="*/ 17 h 27"/>
                <a:gd name="T80" fmla="*/ 197 w 218"/>
                <a:gd name="T81"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8" h="27">
                  <a:moveTo>
                    <a:pt x="208" y="0"/>
                  </a:moveTo>
                  <a:cubicBezTo>
                    <a:pt x="197" y="0"/>
                    <a:pt x="197" y="0"/>
                    <a:pt x="197" y="0"/>
                  </a:cubicBezTo>
                  <a:cubicBezTo>
                    <a:pt x="191" y="0"/>
                    <a:pt x="191" y="0"/>
                    <a:pt x="191" y="0"/>
                  </a:cubicBezTo>
                  <a:cubicBezTo>
                    <a:pt x="191" y="1"/>
                    <a:pt x="191" y="1"/>
                    <a:pt x="191" y="1"/>
                  </a:cubicBezTo>
                  <a:cubicBezTo>
                    <a:pt x="191" y="1"/>
                    <a:pt x="191" y="0"/>
                    <a:pt x="190" y="0"/>
                  </a:cubicBezTo>
                  <a:cubicBezTo>
                    <a:pt x="87" y="0"/>
                    <a:pt x="87" y="0"/>
                    <a:pt x="87" y="0"/>
                  </a:cubicBezTo>
                  <a:cubicBezTo>
                    <a:pt x="28" y="0"/>
                    <a:pt x="28" y="0"/>
                    <a:pt x="28" y="0"/>
                  </a:cubicBezTo>
                  <a:cubicBezTo>
                    <a:pt x="27" y="0"/>
                    <a:pt x="27" y="1"/>
                    <a:pt x="27" y="1"/>
                  </a:cubicBezTo>
                  <a:cubicBezTo>
                    <a:pt x="27" y="0"/>
                    <a:pt x="27" y="0"/>
                    <a:pt x="27" y="0"/>
                  </a:cubicBezTo>
                  <a:cubicBezTo>
                    <a:pt x="20" y="0"/>
                    <a:pt x="20" y="0"/>
                    <a:pt x="20" y="0"/>
                  </a:cubicBezTo>
                  <a:cubicBezTo>
                    <a:pt x="9" y="0"/>
                    <a:pt x="9" y="0"/>
                    <a:pt x="9" y="0"/>
                  </a:cubicBezTo>
                  <a:cubicBezTo>
                    <a:pt x="4" y="0"/>
                    <a:pt x="0" y="3"/>
                    <a:pt x="0" y="9"/>
                  </a:cubicBezTo>
                  <a:cubicBezTo>
                    <a:pt x="0" y="15"/>
                    <a:pt x="0" y="15"/>
                    <a:pt x="0" y="15"/>
                  </a:cubicBezTo>
                  <a:cubicBezTo>
                    <a:pt x="0" y="21"/>
                    <a:pt x="4" y="27"/>
                    <a:pt x="9" y="27"/>
                  </a:cubicBezTo>
                  <a:cubicBezTo>
                    <a:pt x="87" y="27"/>
                    <a:pt x="87" y="27"/>
                    <a:pt x="87" y="27"/>
                  </a:cubicBezTo>
                  <a:cubicBezTo>
                    <a:pt x="208" y="27"/>
                    <a:pt x="208" y="27"/>
                    <a:pt x="208" y="27"/>
                  </a:cubicBezTo>
                  <a:cubicBezTo>
                    <a:pt x="214" y="27"/>
                    <a:pt x="218" y="21"/>
                    <a:pt x="218" y="15"/>
                  </a:cubicBezTo>
                  <a:cubicBezTo>
                    <a:pt x="218" y="9"/>
                    <a:pt x="218" y="9"/>
                    <a:pt x="218" y="9"/>
                  </a:cubicBezTo>
                  <a:cubicBezTo>
                    <a:pt x="218" y="3"/>
                    <a:pt x="214" y="0"/>
                    <a:pt x="208" y="0"/>
                  </a:cubicBezTo>
                  <a:close/>
                  <a:moveTo>
                    <a:pt x="95" y="17"/>
                  </a:moveTo>
                  <a:cubicBezTo>
                    <a:pt x="92" y="17"/>
                    <a:pt x="90" y="15"/>
                    <a:pt x="90" y="12"/>
                  </a:cubicBezTo>
                  <a:cubicBezTo>
                    <a:pt x="90" y="10"/>
                    <a:pt x="92" y="7"/>
                    <a:pt x="95" y="7"/>
                  </a:cubicBezTo>
                  <a:cubicBezTo>
                    <a:pt x="97" y="7"/>
                    <a:pt x="99" y="10"/>
                    <a:pt x="99" y="12"/>
                  </a:cubicBezTo>
                  <a:cubicBezTo>
                    <a:pt x="99" y="15"/>
                    <a:pt x="97" y="17"/>
                    <a:pt x="95" y="17"/>
                  </a:cubicBezTo>
                  <a:close/>
                  <a:moveTo>
                    <a:pt x="109" y="17"/>
                  </a:moveTo>
                  <a:cubicBezTo>
                    <a:pt x="106" y="17"/>
                    <a:pt x="104" y="15"/>
                    <a:pt x="104" y="12"/>
                  </a:cubicBezTo>
                  <a:cubicBezTo>
                    <a:pt x="104" y="10"/>
                    <a:pt x="106" y="7"/>
                    <a:pt x="109" y="7"/>
                  </a:cubicBezTo>
                  <a:cubicBezTo>
                    <a:pt x="111" y="7"/>
                    <a:pt x="113" y="10"/>
                    <a:pt x="113" y="12"/>
                  </a:cubicBezTo>
                  <a:cubicBezTo>
                    <a:pt x="113" y="15"/>
                    <a:pt x="111" y="17"/>
                    <a:pt x="109" y="17"/>
                  </a:cubicBezTo>
                  <a:close/>
                  <a:moveTo>
                    <a:pt x="123" y="17"/>
                  </a:moveTo>
                  <a:cubicBezTo>
                    <a:pt x="121" y="17"/>
                    <a:pt x="118" y="15"/>
                    <a:pt x="118" y="12"/>
                  </a:cubicBezTo>
                  <a:cubicBezTo>
                    <a:pt x="118" y="10"/>
                    <a:pt x="121" y="7"/>
                    <a:pt x="123" y="7"/>
                  </a:cubicBezTo>
                  <a:cubicBezTo>
                    <a:pt x="126" y="7"/>
                    <a:pt x="127" y="10"/>
                    <a:pt x="127" y="12"/>
                  </a:cubicBezTo>
                  <a:cubicBezTo>
                    <a:pt x="127" y="15"/>
                    <a:pt x="126" y="17"/>
                    <a:pt x="123" y="17"/>
                  </a:cubicBezTo>
                  <a:close/>
                  <a:moveTo>
                    <a:pt x="197" y="17"/>
                  </a:moveTo>
                  <a:cubicBezTo>
                    <a:pt x="157" y="17"/>
                    <a:pt x="157" y="17"/>
                    <a:pt x="157" y="17"/>
                  </a:cubicBezTo>
                  <a:cubicBezTo>
                    <a:pt x="157" y="7"/>
                    <a:pt x="157" y="7"/>
                    <a:pt x="157" y="7"/>
                  </a:cubicBezTo>
                  <a:cubicBezTo>
                    <a:pt x="190" y="7"/>
                    <a:pt x="190" y="7"/>
                    <a:pt x="190" y="7"/>
                  </a:cubicBezTo>
                  <a:cubicBezTo>
                    <a:pt x="197" y="7"/>
                    <a:pt x="197" y="7"/>
                    <a:pt x="197" y="7"/>
                  </a:cubicBezTo>
                  <a:cubicBezTo>
                    <a:pt x="197" y="17"/>
                    <a:pt x="197" y="17"/>
                    <a:pt x="197" y="17"/>
                  </a:cubicBezTo>
                  <a:cubicBezTo>
                    <a:pt x="197" y="17"/>
                    <a:pt x="197" y="17"/>
                    <a:pt x="197" y="17"/>
                  </a:cubicBezTo>
                  <a:close/>
                </a:path>
              </a:pathLst>
            </a:custGeom>
            <a:grpFill/>
            <a:ln w="9525">
              <a:noFill/>
              <a:round/>
              <a:headEnd/>
              <a:tailEnd/>
            </a:ln>
            <a:extLst/>
          </p:spPr>
          <p:txBody>
            <a:bodyPr/>
            <a:lstStyle/>
            <a:p>
              <a:pPr defTabSz="457086">
                <a:defRPr/>
              </a:pPr>
              <a:endParaRPr lang="en-US" dirty="0">
                <a:solidFill>
                  <a:srgbClr val="0096D6"/>
                </a:solidFill>
                <a:latin typeface="Arial"/>
              </a:endParaRPr>
            </a:p>
          </p:txBody>
        </p:sp>
      </p:grpSp>
      <p:sp>
        <p:nvSpPr>
          <p:cNvPr id="30" name="Freeform 13"/>
          <p:cNvSpPr>
            <a:spLocks noEditPoints="1"/>
          </p:cNvSpPr>
          <p:nvPr/>
        </p:nvSpPr>
        <p:spPr bwMode="auto">
          <a:xfrm>
            <a:off x="922769" y="1913923"/>
            <a:ext cx="1444749" cy="1125530"/>
          </a:xfrm>
          <a:custGeom>
            <a:avLst/>
            <a:gdLst>
              <a:gd name="T0" fmla="*/ 149 w 767"/>
              <a:gd name="T1" fmla="*/ 135 h 594"/>
              <a:gd name="T2" fmla="*/ 131 w 767"/>
              <a:gd name="T3" fmla="*/ 128 h 594"/>
              <a:gd name="T4" fmla="*/ 133 w 767"/>
              <a:gd name="T5" fmla="*/ 119 h 594"/>
              <a:gd name="T6" fmla="*/ 154 w 767"/>
              <a:gd name="T7" fmla="*/ 124 h 594"/>
              <a:gd name="T8" fmla="*/ 155 w 767"/>
              <a:gd name="T9" fmla="*/ 109 h 594"/>
              <a:gd name="T10" fmla="*/ 133 w 767"/>
              <a:gd name="T11" fmla="*/ 93 h 594"/>
              <a:gd name="T12" fmla="*/ 154 w 767"/>
              <a:gd name="T13" fmla="*/ 66 h 594"/>
              <a:gd name="T14" fmla="*/ 170 w 767"/>
              <a:gd name="T15" fmla="*/ 71 h 594"/>
              <a:gd name="T16" fmla="*/ 170 w 767"/>
              <a:gd name="T17" fmla="*/ 80 h 594"/>
              <a:gd name="T18" fmla="*/ 159 w 767"/>
              <a:gd name="T19" fmla="*/ 78 h 594"/>
              <a:gd name="T20" fmla="*/ 145 w 767"/>
              <a:gd name="T21" fmla="*/ 84 h 594"/>
              <a:gd name="T22" fmla="*/ 165 w 767"/>
              <a:gd name="T23" fmla="*/ 98 h 594"/>
              <a:gd name="T24" fmla="*/ 227 w 767"/>
              <a:gd name="T25" fmla="*/ 76 h 594"/>
              <a:gd name="T26" fmla="*/ 209 w 767"/>
              <a:gd name="T27" fmla="*/ 132 h 594"/>
              <a:gd name="T28" fmla="*/ 199 w 767"/>
              <a:gd name="T29" fmla="*/ 134 h 594"/>
              <a:gd name="T30" fmla="*/ 179 w 767"/>
              <a:gd name="T31" fmla="*/ 79 h 594"/>
              <a:gd name="T32" fmla="*/ 177 w 767"/>
              <a:gd name="T33" fmla="*/ 71 h 594"/>
              <a:gd name="T34" fmla="*/ 226 w 767"/>
              <a:gd name="T35" fmla="*/ 68 h 594"/>
              <a:gd name="T36" fmla="*/ 282 w 767"/>
              <a:gd name="T37" fmla="*/ 132 h 594"/>
              <a:gd name="T38" fmla="*/ 269 w 767"/>
              <a:gd name="T39" fmla="*/ 134 h 594"/>
              <a:gd name="T40" fmla="*/ 234 w 767"/>
              <a:gd name="T41" fmla="*/ 132 h 594"/>
              <a:gd name="T42" fmla="*/ 223 w 767"/>
              <a:gd name="T43" fmla="*/ 134 h 594"/>
              <a:gd name="T44" fmla="*/ 243 w 767"/>
              <a:gd name="T45" fmla="*/ 69 h 594"/>
              <a:gd name="T46" fmla="*/ 259 w 767"/>
              <a:gd name="T47" fmla="*/ 68 h 594"/>
              <a:gd name="T48" fmla="*/ 251 w 767"/>
              <a:gd name="T49" fmla="*/ 80 h 594"/>
              <a:gd name="T50" fmla="*/ 340 w 767"/>
              <a:gd name="T51" fmla="*/ 133 h 594"/>
              <a:gd name="T52" fmla="*/ 327 w 767"/>
              <a:gd name="T53" fmla="*/ 134 h 594"/>
              <a:gd name="T54" fmla="*/ 315 w 767"/>
              <a:gd name="T55" fmla="*/ 109 h 594"/>
              <a:gd name="T56" fmla="*/ 304 w 767"/>
              <a:gd name="T57" fmla="*/ 133 h 594"/>
              <a:gd name="T58" fmla="*/ 292 w 767"/>
              <a:gd name="T59" fmla="*/ 134 h 594"/>
              <a:gd name="T60" fmla="*/ 295 w 767"/>
              <a:gd name="T61" fmla="*/ 68 h 594"/>
              <a:gd name="T62" fmla="*/ 332 w 767"/>
              <a:gd name="T63" fmla="*/ 74 h 594"/>
              <a:gd name="T64" fmla="*/ 329 w 767"/>
              <a:gd name="T65" fmla="*/ 100 h 594"/>
              <a:gd name="T66" fmla="*/ 333 w 767"/>
              <a:gd name="T67" fmla="*/ 115 h 594"/>
              <a:gd name="T68" fmla="*/ 321 w 767"/>
              <a:gd name="T69" fmla="*/ 82 h 594"/>
              <a:gd name="T70" fmla="*/ 304 w 767"/>
              <a:gd name="T71" fmla="*/ 97 h 594"/>
              <a:gd name="T72" fmla="*/ 322 w 767"/>
              <a:gd name="T73" fmla="*/ 87 h 594"/>
              <a:gd name="T74" fmla="*/ 391 w 767"/>
              <a:gd name="T75" fmla="*/ 79 h 594"/>
              <a:gd name="T76" fmla="*/ 371 w 767"/>
              <a:gd name="T77" fmla="*/ 134 h 594"/>
              <a:gd name="T78" fmla="*/ 361 w 767"/>
              <a:gd name="T79" fmla="*/ 132 h 594"/>
              <a:gd name="T80" fmla="*/ 342 w 767"/>
              <a:gd name="T81" fmla="*/ 76 h 594"/>
              <a:gd name="T82" fmla="*/ 344 w 767"/>
              <a:gd name="T83" fmla="*/ 68 h 594"/>
              <a:gd name="T84" fmla="*/ 393 w 767"/>
              <a:gd name="T85" fmla="*/ 73 h 594"/>
              <a:gd name="T86" fmla="*/ 32 w 767"/>
              <a:gd name="T87" fmla="*/ 24 h 594"/>
              <a:gd name="T88" fmla="*/ 495 w 767"/>
              <a:gd name="T89" fmla="*/ 191 h 594"/>
              <a:gd name="T90" fmla="*/ 32 w 767"/>
              <a:gd name="T91" fmla="*/ 0 h 594"/>
              <a:gd name="T92" fmla="*/ 408 w 767"/>
              <a:gd name="T93" fmla="*/ 183 h 594"/>
              <a:gd name="T94" fmla="*/ 633 w 767"/>
              <a:gd name="T95" fmla="*/ 288 h 594"/>
              <a:gd name="T96" fmla="*/ 527 w 767"/>
              <a:gd name="T97" fmla="*/ 257 h 594"/>
              <a:gd name="T98" fmla="*/ 443 w 767"/>
              <a:gd name="T99" fmla="*/ 135 h 594"/>
              <a:gd name="T100" fmla="*/ 469 w 767"/>
              <a:gd name="T101" fmla="*/ 348 h 594"/>
              <a:gd name="T102" fmla="*/ 410 w 767"/>
              <a:gd name="T103" fmla="*/ 340 h 594"/>
              <a:gd name="T104" fmla="*/ 572 w 767"/>
              <a:gd name="T105" fmla="*/ 53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7" h="594">
                <a:moveTo>
                  <a:pt x="174" y="114"/>
                </a:moveTo>
                <a:cubicBezTo>
                  <a:pt x="174" y="118"/>
                  <a:pt x="173" y="121"/>
                  <a:pt x="172" y="123"/>
                </a:cubicBezTo>
                <a:cubicBezTo>
                  <a:pt x="171" y="126"/>
                  <a:pt x="169" y="128"/>
                  <a:pt x="167" y="130"/>
                </a:cubicBezTo>
                <a:cubicBezTo>
                  <a:pt x="164" y="132"/>
                  <a:pt x="162" y="133"/>
                  <a:pt x="159" y="134"/>
                </a:cubicBezTo>
                <a:cubicBezTo>
                  <a:pt x="156" y="135"/>
                  <a:pt x="153" y="135"/>
                  <a:pt x="149" y="135"/>
                </a:cubicBezTo>
                <a:cubicBezTo>
                  <a:pt x="147" y="135"/>
                  <a:pt x="145" y="135"/>
                  <a:pt x="143" y="135"/>
                </a:cubicBezTo>
                <a:cubicBezTo>
                  <a:pt x="141" y="134"/>
                  <a:pt x="139" y="134"/>
                  <a:pt x="138" y="133"/>
                </a:cubicBezTo>
                <a:cubicBezTo>
                  <a:pt x="136" y="133"/>
                  <a:pt x="135" y="132"/>
                  <a:pt x="134" y="132"/>
                </a:cubicBezTo>
                <a:cubicBezTo>
                  <a:pt x="133" y="131"/>
                  <a:pt x="132" y="130"/>
                  <a:pt x="132" y="130"/>
                </a:cubicBezTo>
                <a:cubicBezTo>
                  <a:pt x="131" y="130"/>
                  <a:pt x="131" y="129"/>
                  <a:pt x="131" y="128"/>
                </a:cubicBezTo>
                <a:cubicBezTo>
                  <a:pt x="131" y="127"/>
                  <a:pt x="131" y="126"/>
                  <a:pt x="131" y="124"/>
                </a:cubicBezTo>
                <a:cubicBezTo>
                  <a:pt x="131" y="123"/>
                  <a:pt x="131" y="122"/>
                  <a:pt x="131" y="122"/>
                </a:cubicBezTo>
                <a:cubicBezTo>
                  <a:pt x="131" y="121"/>
                  <a:pt x="131" y="120"/>
                  <a:pt x="131" y="120"/>
                </a:cubicBezTo>
                <a:cubicBezTo>
                  <a:pt x="131" y="120"/>
                  <a:pt x="131" y="119"/>
                  <a:pt x="132" y="119"/>
                </a:cubicBezTo>
                <a:cubicBezTo>
                  <a:pt x="132" y="119"/>
                  <a:pt x="132" y="119"/>
                  <a:pt x="133" y="119"/>
                </a:cubicBezTo>
                <a:cubicBezTo>
                  <a:pt x="133" y="119"/>
                  <a:pt x="134" y="119"/>
                  <a:pt x="135" y="120"/>
                </a:cubicBezTo>
                <a:cubicBezTo>
                  <a:pt x="135" y="120"/>
                  <a:pt x="137" y="121"/>
                  <a:pt x="138" y="122"/>
                </a:cubicBezTo>
                <a:cubicBezTo>
                  <a:pt x="139" y="122"/>
                  <a:pt x="141" y="123"/>
                  <a:pt x="143" y="123"/>
                </a:cubicBezTo>
                <a:cubicBezTo>
                  <a:pt x="145" y="124"/>
                  <a:pt x="147" y="124"/>
                  <a:pt x="149" y="124"/>
                </a:cubicBezTo>
                <a:cubicBezTo>
                  <a:pt x="151" y="124"/>
                  <a:pt x="153" y="124"/>
                  <a:pt x="154" y="124"/>
                </a:cubicBezTo>
                <a:cubicBezTo>
                  <a:pt x="155" y="123"/>
                  <a:pt x="156" y="123"/>
                  <a:pt x="157" y="122"/>
                </a:cubicBezTo>
                <a:cubicBezTo>
                  <a:pt x="158" y="121"/>
                  <a:pt x="159" y="120"/>
                  <a:pt x="159" y="119"/>
                </a:cubicBezTo>
                <a:cubicBezTo>
                  <a:pt x="160" y="118"/>
                  <a:pt x="160" y="117"/>
                  <a:pt x="160" y="116"/>
                </a:cubicBezTo>
                <a:cubicBezTo>
                  <a:pt x="160" y="114"/>
                  <a:pt x="160" y="113"/>
                  <a:pt x="159" y="112"/>
                </a:cubicBezTo>
                <a:cubicBezTo>
                  <a:pt x="158" y="111"/>
                  <a:pt x="157" y="110"/>
                  <a:pt x="155" y="109"/>
                </a:cubicBezTo>
                <a:cubicBezTo>
                  <a:pt x="154" y="108"/>
                  <a:pt x="153" y="107"/>
                  <a:pt x="151" y="107"/>
                </a:cubicBezTo>
                <a:cubicBezTo>
                  <a:pt x="149" y="106"/>
                  <a:pt x="148" y="105"/>
                  <a:pt x="146" y="104"/>
                </a:cubicBezTo>
                <a:cubicBezTo>
                  <a:pt x="144" y="104"/>
                  <a:pt x="142" y="103"/>
                  <a:pt x="141" y="102"/>
                </a:cubicBezTo>
                <a:cubicBezTo>
                  <a:pt x="139" y="101"/>
                  <a:pt x="137" y="99"/>
                  <a:pt x="136" y="98"/>
                </a:cubicBezTo>
                <a:cubicBezTo>
                  <a:pt x="135" y="96"/>
                  <a:pt x="134" y="95"/>
                  <a:pt x="133" y="93"/>
                </a:cubicBezTo>
                <a:cubicBezTo>
                  <a:pt x="132" y="91"/>
                  <a:pt x="132" y="88"/>
                  <a:pt x="132" y="86"/>
                </a:cubicBezTo>
                <a:cubicBezTo>
                  <a:pt x="132" y="82"/>
                  <a:pt x="132" y="80"/>
                  <a:pt x="133" y="77"/>
                </a:cubicBezTo>
                <a:cubicBezTo>
                  <a:pt x="135" y="75"/>
                  <a:pt x="136" y="73"/>
                  <a:pt x="138" y="71"/>
                </a:cubicBezTo>
                <a:cubicBezTo>
                  <a:pt x="140" y="70"/>
                  <a:pt x="143" y="68"/>
                  <a:pt x="145" y="68"/>
                </a:cubicBezTo>
                <a:cubicBezTo>
                  <a:pt x="148" y="67"/>
                  <a:pt x="151" y="66"/>
                  <a:pt x="154" y="66"/>
                </a:cubicBezTo>
                <a:cubicBezTo>
                  <a:pt x="156" y="66"/>
                  <a:pt x="157" y="67"/>
                  <a:pt x="159" y="67"/>
                </a:cubicBezTo>
                <a:cubicBezTo>
                  <a:pt x="160" y="67"/>
                  <a:pt x="162" y="67"/>
                  <a:pt x="163" y="68"/>
                </a:cubicBezTo>
                <a:cubicBezTo>
                  <a:pt x="164" y="68"/>
                  <a:pt x="166" y="69"/>
                  <a:pt x="167" y="69"/>
                </a:cubicBezTo>
                <a:cubicBezTo>
                  <a:pt x="168" y="70"/>
                  <a:pt x="168" y="70"/>
                  <a:pt x="169" y="70"/>
                </a:cubicBezTo>
                <a:cubicBezTo>
                  <a:pt x="169" y="71"/>
                  <a:pt x="169" y="71"/>
                  <a:pt x="170" y="71"/>
                </a:cubicBezTo>
                <a:cubicBezTo>
                  <a:pt x="170" y="72"/>
                  <a:pt x="170" y="72"/>
                  <a:pt x="170" y="72"/>
                </a:cubicBezTo>
                <a:cubicBezTo>
                  <a:pt x="170" y="73"/>
                  <a:pt x="170" y="73"/>
                  <a:pt x="170" y="74"/>
                </a:cubicBezTo>
                <a:cubicBezTo>
                  <a:pt x="170" y="74"/>
                  <a:pt x="170" y="75"/>
                  <a:pt x="170" y="76"/>
                </a:cubicBezTo>
                <a:cubicBezTo>
                  <a:pt x="170" y="77"/>
                  <a:pt x="170" y="78"/>
                  <a:pt x="170" y="78"/>
                </a:cubicBezTo>
                <a:cubicBezTo>
                  <a:pt x="170" y="79"/>
                  <a:pt x="170" y="80"/>
                  <a:pt x="170" y="80"/>
                </a:cubicBezTo>
                <a:cubicBezTo>
                  <a:pt x="170" y="81"/>
                  <a:pt x="169" y="81"/>
                  <a:pt x="169" y="81"/>
                </a:cubicBezTo>
                <a:cubicBezTo>
                  <a:pt x="169" y="81"/>
                  <a:pt x="169" y="81"/>
                  <a:pt x="168" y="81"/>
                </a:cubicBezTo>
                <a:cubicBezTo>
                  <a:pt x="168" y="81"/>
                  <a:pt x="167" y="81"/>
                  <a:pt x="167" y="81"/>
                </a:cubicBezTo>
                <a:cubicBezTo>
                  <a:pt x="166" y="80"/>
                  <a:pt x="165" y="80"/>
                  <a:pt x="164" y="79"/>
                </a:cubicBezTo>
                <a:cubicBezTo>
                  <a:pt x="162" y="79"/>
                  <a:pt x="161" y="78"/>
                  <a:pt x="159" y="78"/>
                </a:cubicBezTo>
                <a:cubicBezTo>
                  <a:pt x="158" y="77"/>
                  <a:pt x="156" y="77"/>
                  <a:pt x="154" y="77"/>
                </a:cubicBezTo>
                <a:cubicBezTo>
                  <a:pt x="153" y="77"/>
                  <a:pt x="151" y="77"/>
                  <a:pt x="150" y="77"/>
                </a:cubicBezTo>
                <a:cubicBezTo>
                  <a:pt x="149" y="78"/>
                  <a:pt x="148" y="78"/>
                  <a:pt x="148" y="79"/>
                </a:cubicBezTo>
                <a:cubicBezTo>
                  <a:pt x="147" y="80"/>
                  <a:pt x="146" y="80"/>
                  <a:pt x="146" y="81"/>
                </a:cubicBezTo>
                <a:cubicBezTo>
                  <a:pt x="146" y="82"/>
                  <a:pt x="145" y="83"/>
                  <a:pt x="145" y="84"/>
                </a:cubicBezTo>
                <a:cubicBezTo>
                  <a:pt x="145" y="86"/>
                  <a:pt x="146" y="87"/>
                  <a:pt x="147" y="88"/>
                </a:cubicBezTo>
                <a:cubicBezTo>
                  <a:pt x="147" y="89"/>
                  <a:pt x="148" y="90"/>
                  <a:pt x="150" y="91"/>
                </a:cubicBezTo>
                <a:cubicBezTo>
                  <a:pt x="151" y="92"/>
                  <a:pt x="153" y="92"/>
                  <a:pt x="154" y="93"/>
                </a:cubicBezTo>
                <a:cubicBezTo>
                  <a:pt x="156" y="94"/>
                  <a:pt x="158" y="95"/>
                  <a:pt x="160" y="95"/>
                </a:cubicBezTo>
                <a:cubicBezTo>
                  <a:pt x="161" y="96"/>
                  <a:pt x="163" y="97"/>
                  <a:pt x="165" y="98"/>
                </a:cubicBezTo>
                <a:cubicBezTo>
                  <a:pt x="167" y="99"/>
                  <a:pt x="168" y="101"/>
                  <a:pt x="169" y="102"/>
                </a:cubicBezTo>
                <a:cubicBezTo>
                  <a:pt x="171" y="103"/>
                  <a:pt x="172" y="105"/>
                  <a:pt x="173" y="107"/>
                </a:cubicBezTo>
                <a:cubicBezTo>
                  <a:pt x="173" y="109"/>
                  <a:pt x="174" y="111"/>
                  <a:pt x="174" y="114"/>
                </a:cubicBezTo>
                <a:close/>
                <a:moveTo>
                  <a:pt x="227" y="73"/>
                </a:moveTo>
                <a:cubicBezTo>
                  <a:pt x="227" y="74"/>
                  <a:pt x="227" y="75"/>
                  <a:pt x="227" y="76"/>
                </a:cubicBezTo>
                <a:cubicBezTo>
                  <a:pt x="227" y="76"/>
                  <a:pt x="227" y="77"/>
                  <a:pt x="227" y="77"/>
                </a:cubicBezTo>
                <a:cubicBezTo>
                  <a:pt x="227" y="78"/>
                  <a:pt x="226" y="78"/>
                  <a:pt x="226" y="78"/>
                </a:cubicBezTo>
                <a:cubicBezTo>
                  <a:pt x="226" y="79"/>
                  <a:pt x="226" y="79"/>
                  <a:pt x="225" y="79"/>
                </a:cubicBezTo>
                <a:cubicBezTo>
                  <a:pt x="209" y="79"/>
                  <a:pt x="209" y="79"/>
                  <a:pt x="209" y="79"/>
                </a:cubicBezTo>
                <a:cubicBezTo>
                  <a:pt x="209" y="132"/>
                  <a:pt x="209" y="132"/>
                  <a:pt x="209" y="132"/>
                </a:cubicBezTo>
                <a:cubicBezTo>
                  <a:pt x="209" y="132"/>
                  <a:pt x="209" y="133"/>
                  <a:pt x="208" y="133"/>
                </a:cubicBezTo>
                <a:cubicBezTo>
                  <a:pt x="208" y="133"/>
                  <a:pt x="208" y="133"/>
                  <a:pt x="207" y="134"/>
                </a:cubicBezTo>
                <a:cubicBezTo>
                  <a:pt x="207" y="134"/>
                  <a:pt x="206" y="134"/>
                  <a:pt x="205" y="134"/>
                </a:cubicBezTo>
                <a:cubicBezTo>
                  <a:pt x="204" y="134"/>
                  <a:pt x="203" y="134"/>
                  <a:pt x="202" y="134"/>
                </a:cubicBezTo>
                <a:cubicBezTo>
                  <a:pt x="201" y="134"/>
                  <a:pt x="200" y="134"/>
                  <a:pt x="199" y="134"/>
                </a:cubicBezTo>
                <a:cubicBezTo>
                  <a:pt x="198" y="134"/>
                  <a:pt x="197" y="134"/>
                  <a:pt x="197" y="134"/>
                </a:cubicBezTo>
                <a:cubicBezTo>
                  <a:pt x="196" y="133"/>
                  <a:pt x="196" y="133"/>
                  <a:pt x="196" y="133"/>
                </a:cubicBezTo>
                <a:cubicBezTo>
                  <a:pt x="195" y="133"/>
                  <a:pt x="195" y="132"/>
                  <a:pt x="195" y="132"/>
                </a:cubicBezTo>
                <a:cubicBezTo>
                  <a:pt x="195" y="79"/>
                  <a:pt x="195" y="79"/>
                  <a:pt x="195" y="79"/>
                </a:cubicBezTo>
                <a:cubicBezTo>
                  <a:pt x="179" y="79"/>
                  <a:pt x="179" y="79"/>
                  <a:pt x="179" y="79"/>
                </a:cubicBezTo>
                <a:cubicBezTo>
                  <a:pt x="178" y="79"/>
                  <a:pt x="178" y="79"/>
                  <a:pt x="178" y="78"/>
                </a:cubicBezTo>
                <a:cubicBezTo>
                  <a:pt x="177" y="78"/>
                  <a:pt x="177" y="78"/>
                  <a:pt x="177" y="77"/>
                </a:cubicBezTo>
                <a:cubicBezTo>
                  <a:pt x="177" y="77"/>
                  <a:pt x="177" y="76"/>
                  <a:pt x="177" y="76"/>
                </a:cubicBezTo>
                <a:cubicBezTo>
                  <a:pt x="177" y="75"/>
                  <a:pt x="177" y="74"/>
                  <a:pt x="177" y="73"/>
                </a:cubicBezTo>
                <a:cubicBezTo>
                  <a:pt x="177" y="72"/>
                  <a:pt x="177" y="71"/>
                  <a:pt x="177" y="71"/>
                </a:cubicBezTo>
                <a:cubicBezTo>
                  <a:pt x="177" y="70"/>
                  <a:pt x="177" y="69"/>
                  <a:pt x="177" y="69"/>
                </a:cubicBezTo>
                <a:cubicBezTo>
                  <a:pt x="177" y="68"/>
                  <a:pt x="177" y="68"/>
                  <a:pt x="178" y="68"/>
                </a:cubicBezTo>
                <a:cubicBezTo>
                  <a:pt x="178" y="68"/>
                  <a:pt x="178" y="68"/>
                  <a:pt x="179" y="68"/>
                </a:cubicBezTo>
                <a:cubicBezTo>
                  <a:pt x="225" y="68"/>
                  <a:pt x="225" y="68"/>
                  <a:pt x="225" y="68"/>
                </a:cubicBezTo>
                <a:cubicBezTo>
                  <a:pt x="226" y="68"/>
                  <a:pt x="226" y="68"/>
                  <a:pt x="226" y="68"/>
                </a:cubicBezTo>
                <a:cubicBezTo>
                  <a:pt x="226" y="68"/>
                  <a:pt x="227" y="68"/>
                  <a:pt x="227" y="69"/>
                </a:cubicBezTo>
                <a:cubicBezTo>
                  <a:pt x="227" y="69"/>
                  <a:pt x="227" y="70"/>
                  <a:pt x="227" y="71"/>
                </a:cubicBezTo>
                <a:cubicBezTo>
                  <a:pt x="227" y="71"/>
                  <a:pt x="227" y="72"/>
                  <a:pt x="227" y="73"/>
                </a:cubicBezTo>
                <a:close/>
                <a:moveTo>
                  <a:pt x="281" y="129"/>
                </a:moveTo>
                <a:cubicBezTo>
                  <a:pt x="282" y="130"/>
                  <a:pt x="282" y="131"/>
                  <a:pt x="282" y="132"/>
                </a:cubicBezTo>
                <a:cubicBezTo>
                  <a:pt x="282" y="133"/>
                  <a:pt x="282" y="133"/>
                  <a:pt x="282" y="133"/>
                </a:cubicBezTo>
                <a:cubicBezTo>
                  <a:pt x="281" y="134"/>
                  <a:pt x="281" y="134"/>
                  <a:pt x="280" y="134"/>
                </a:cubicBezTo>
                <a:cubicBezTo>
                  <a:pt x="279" y="134"/>
                  <a:pt x="277" y="134"/>
                  <a:pt x="276" y="134"/>
                </a:cubicBezTo>
                <a:cubicBezTo>
                  <a:pt x="274" y="134"/>
                  <a:pt x="273" y="134"/>
                  <a:pt x="272" y="134"/>
                </a:cubicBezTo>
                <a:cubicBezTo>
                  <a:pt x="271" y="134"/>
                  <a:pt x="270" y="134"/>
                  <a:pt x="269" y="134"/>
                </a:cubicBezTo>
                <a:cubicBezTo>
                  <a:pt x="269" y="134"/>
                  <a:pt x="268" y="133"/>
                  <a:pt x="268" y="133"/>
                </a:cubicBezTo>
                <a:cubicBezTo>
                  <a:pt x="268" y="133"/>
                  <a:pt x="268" y="133"/>
                  <a:pt x="268" y="132"/>
                </a:cubicBezTo>
                <a:cubicBezTo>
                  <a:pt x="263" y="119"/>
                  <a:pt x="263" y="119"/>
                  <a:pt x="263" y="119"/>
                </a:cubicBezTo>
                <a:cubicBezTo>
                  <a:pt x="238" y="119"/>
                  <a:pt x="238" y="119"/>
                  <a:pt x="238" y="119"/>
                </a:cubicBezTo>
                <a:cubicBezTo>
                  <a:pt x="234" y="132"/>
                  <a:pt x="234" y="132"/>
                  <a:pt x="234" y="132"/>
                </a:cubicBezTo>
                <a:cubicBezTo>
                  <a:pt x="234" y="132"/>
                  <a:pt x="234" y="133"/>
                  <a:pt x="234" y="133"/>
                </a:cubicBezTo>
                <a:cubicBezTo>
                  <a:pt x="233" y="133"/>
                  <a:pt x="233" y="134"/>
                  <a:pt x="233" y="134"/>
                </a:cubicBezTo>
                <a:cubicBezTo>
                  <a:pt x="232" y="134"/>
                  <a:pt x="231" y="134"/>
                  <a:pt x="230" y="134"/>
                </a:cubicBezTo>
                <a:cubicBezTo>
                  <a:pt x="230" y="134"/>
                  <a:pt x="228" y="134"/>
                  <a:pt x="227" y="134"/>
                </a:cubicBezTo>
                <a:cubicBezTo>
                  <a:pt x="225" y="134"/>
                  <a:pt x="224" y="134"/>
                  <a:pt x="223" y="134"/>
                </a:cubicBezTo>
                <a:cubicBezTo>
                  <a:pt x="222" y="134"/>
                  <a:pt x="222" y="134"/>
                  <a:pt x="221" y="133"/>
                </a:cubicBezTo>
                <a:cubicBezTo>
                  <a:pt x="221" y="133"/>
                  <a:pt x="221" y="132"/>
                  <a:pt x="221" y="132"/>
                </a:cubicBezTo>
                <a:cubicBezTo>
                  <a:pt x="221" y="131"/>
                  <a:pt x="221" y="130"/>
                  <a:pt x="222" y="129"/>
                </a:cubicBezTo>
                <a:cubicBezTo>
                  <a:pt x="242" y="70"/>
                  <a:pt x="242" y="70"/>
                  <a:pt x="242" y="70"/>
                </a:cubicBezTo>
                <a:cubicBezTo>
                  <a:pt x="242" y="69"/>
                  <a:pt x="243" y="69"/>
                  <a:pt x="243" y="69"/>
                </a:cubicBezTo>
                <a:cubicBezTo>
                  <a:pt x="243" y="68"/>
                  <a:pt x="244" y="68"/>
                  <a:pt x="244" y="68"/>
                </a:cubicBezTo>
                <a:cubicBezTo>
                  <a:pt x="245" y="68"/>
                  <a:pt x="246" y="67"/>
                  <a:pt x="247" y="67"/>
                </a:cubicBezTo>
                <a:cubicBezTo>
                  <a:pt x="248" y="67"/>
                  <a:pt x="249" y="67"/>
                  <a:pt x="251" y="67"/>
                </a:cubicBezTo>
                <a:cubicBezTo>
                  <a:pt x="253" y="67"/>
                  <a:pt x="255" y="67"/>
                  <a:pt x="256" y="67"/>
                </a:cubicBezTo>
                <a:cubicBezTo>
                  <a:pt x="257" y="67"/>
                  <a:pt x="258" y="68"/>
                  <a:pt x="259" y="68"/>
                </a:cubicBezTo>
                <a:cubicBezTo>
                  <a:pt x="259" y="68"/>
                  <a:pt x="260" y="68"/>
                  <a:pt x="260" y="69"/>
                </a:cubicBezTo>
                <a:cubicBezTo>
                  <a:pt x="260" y="69"/>
                  <a:pt x="261" y="69"/>
                  <a:pt x="261" y="70"/>
                </a:cubicBezTo>
                <a:lnTo>
                  <a:pt x="281" y="129"/>
                </a:lnTo>
                <a:close/>
                <a:moveTo>
                  <a:pt x="251" y="80"/>
                </a:moveTo>
                <a:cubicBezTo>
                  <a:pt x="251" y="80"/>
                  <a:pt x="251" y="80"/>
                  <a:pt x="251" y="80"/>
                </a:cubicBezTo>
                <a:cubicBezTo>
                  <a:pt x="241" y="108"/>
                  <a:pt x="241" y="108"/>
                  <a:pt x="241" y="108"/>
                </a:cubicBezTo>
                <a:cubicBezTo>
                  <a:pt x="260" y="108"/>
                  <a:pt x="260" y="108"/>
                  <a:pt x="260" y="108"/>
                </a:cubicBezTo>
                <a:lnTo>
                  <a:pt x="251" y="80"/>
                </a:lnTo>
                <a:close/>
                <a:moveTo>
                  <a:pt x="340" y="132"/>
                </a:moveTo>
                <a:cubicBezTo>
                  <a:pt x="340" y="133"/>
                  <a:pt x="340" y="133"/>
                  <a:pt x="340" y="133"/>
                </a:cubicBezTo>
                <a:cubicBezTo>
                  <a:pt x="339" y="133"/>
                  <a:pt x="339" y="134"/>
                  <a:pt x="339" y="134"/>
                </a:cubicBezTo>
                <a:cubicBezTo>
                  <a:pt x="338" y="134"/>
                  <a:pt x="337" y="134"/>
                  <a:pt x="336" y="134"/>
                </a:cubicBezTo>
                <a:cubicBezTo>
                  <a:pt x="335" y="134"/>
                  <a:pt x="334" y="134"/>
                  <a:pt x="332" y="134"/>
                </a:cubicBezTo>
                <a:cubicBezTo>
                  <a:pt x="331" y="134"/>
                  <a:pt x="330" y="134"/>
                  <a:pt x="329" y="134"/>
                </a:cubicBezTo>
                <a:cubicBezTo>
                  <a:pt x="328" y="134"/>
                  <a:pt x="327" y="134"/>
                  <a:pt x="327" y="134"/>
                </a:cubicBezTo>
                <a:cubicBezTo>
                  <a:pt x="326" y="134"/>
                  <a:pt x="326" y="133"/>
                  <a:pt x="326" y="133"/>
                </a:cubicBezTo>
                <a:cubicBezTo>
                  <a:pt x="326" y="133"/>
                  <a:pt x="325" y="132"/>
                  <a:pt x="325" y="132"/>
                </a:cubicBezTo>
                <a:cubicBezTo>
                  <a:pt x="319" y="117"/>
                  <a:pt x="319" y="117"/>
                  <a:pt x="319" y="117"/>
                </a:cubicBezTo>
                <a:cubicBezTo>
                  <a:pt x="319" y="115"/>
                  <a:pt x="318" y="114"/>
                  <a:pt x="317" y="113"/>
                </a:cubicBezTo>
                <a:cubicBezTo>
                  <a:pt x="317" y="111"/>
                  <a:pt x="316" y="110"/>
                  <a:pt x="315" y="109"/>
                </a:cubicBezTo>
                <a:cubicBezTo>
                  <a:pt x="314" y="109"/>
                  <a:pt x="313" y="108"/>
                  <a:pt x="312" y="107"/>
                </a:cubicBezTo>
                <a:cubicBezTo>
                  <a:pt x="311" y="107"/>
                  <a:pt x="310" y="107"/>
                  <a:pt x="308" y="107"/>
                </a:cubicBezTo>
                <a:cubicBezTo>
                  <a:pt x="304" y="107"/>
                  <a:pt x="304" y="107"/>
                  <a:pt x="304" y="107"/>
                </a:cubicBezTo>
                <a:cubicBezTo>
                  <a:pt x="304" y="132"/>
                  <a:pt x="304" y="132"/>
                  <a:pt x="304" y="132"/>
                </a:cubicBezTo>
                <a:cubicBezTo>
                  <a:pt x="304" y="132"/>
                  <a:pt x="304" y="133"/>
                  <a:pt x="304" y="133"/>
                </a:cubicBezTo>
                <a:cubicBezTo>
                  <a:pt x="303" y="133"/>
                  <a:pt x="303" y="133"/>
                  <a:pt x="303" y="134"/>
                </a:cubicBezTo>
                <a:cubicBezTo>
                  <a:pt x="302" y="134"/>
                  <a:pt x="301" y="134"/>
                  <a:pt x="301" y="134"/>
                </a:cubicBezTo>
                <a:cubicBezTo>
                  <a:pt x="300" y="134"/>
                  <a:pt x="299" y="134"/>
                  <a:pt x="297" y="134"/>
                </a:cubicBezTo>
                <a:cubicBezTo>
                  <a:pt x="296" y="134"/>
                  <a:pt x="295" y="134"/>
                  <a:pt x="294" y="134"/>
                </a:cubicBezTo>
                <a:cubicBezTo>
                  <a:pt x="293" y="134"/>
                  <a:pt x="292" y="134"/>
                  <a:pt x="292" y="134"/>
                </a:cubicBezTo>
                <a:cubicBezTo>
                  <a:pt x="291" y="133"/>
                  <a:pt x="291" y="133"/>
                  <a:pt x="291" y="133"/>
                </a:cubicBezTo>
                <a:cubicBezTo>
                  <a:pt x="291" y="133"/>
                  <a:pt x="291" y="132"/>
                  <a:pt x="291" y="132"/>
                </a:cubicBezTo>
                <a:cubicBezTo>
                  <a:pt x="291" y="72"/>
                  <a:pt x="291" y="72"/>
                  <a:pt x="291" y="72"/>
                </a:cubicBezTo>
                <a:cubicBezTo>
                  <a:pt x="291" y="70"/>
                  <a:pt x="291" y="69"/>
                  <a:pt x="292" y="69"/>
                </a:cubicBezTo>
                <a:cubicBezTo>
                  <a:pt x="292" y="68"/>
                  <a:pt x="293" y="68"/>
                  <a:pt x="295" y="68"/>
                </a:cubicBezTo>
                <a:cubicBezTo>
                  <a:pt x="312" y="68"/>
                  <a:pt x="312" y="68"/>
                  <a:pt x="312" y="68"/>
                </a:cubicBezTo>
                <a:cubicBezTo>
                  <a:pt x="313" y="68"/>
                  <a:pt x="315" y="68"/>
                  <a:pt x="316" y="68"/>
                </a:cubicBezTo>
                <a:cubicBezTo>
                  <a:pt x="317" y="68"/>
                  <a:pt x="318" y="68"/>
                  <a:pt x="319" y="68"/>
                </a:cubicBezTo>
                <a:cubicBezTo>
                  <a:pt x="322" y="68"/>
                  <a:pt x="324" y="69"/>
                  <a:pt x="326" y="70"/>
                </a:cubicBezTo>
                <a:cubicBezTo>
                  <a:pt x="328" y="71"/>
                  <a:pt x="330" y="72"/>
                  <a:pt x="332" y="74"/>
                </a:cubicBezTo>
                <a:cubicBezTo>
                  <a:pt x="333" y="75"/>
                  <a:pt x="334" y="77"/>
                  <a:pt x="335" y="79"/>
                </a:cubicBezTo>
                <a:cubicBezTo>
                  <a:pt x="336" y="81"/>
                  <a:pt x="336" y="83"/>
                  <a:pt x="336" y="86"/>
                </a:cubicBezTo>
                <a:cubicBezTo>
                  <a:pt x="336" y="88"/>
                  <a:pt x="336" y="90"/>
                  <a:pt x="335" y="92"/>
                </a:cubicBezTo>
                <a:cubicBezTo>
                  <a:pt x="335" y="94"/>
                  <a:pt x="334" y="95"/>
                  <a:pt x="333" y="97"/>
                </a:cubicBezTo>
                <a:cubicBezTo>
                  <a:pt x="332" y="98"/>
                  <a:pt x="331" y="99"/>
                  <a:pt x="329" y="100"/>
                </a:cubicBezTo>
                <a:cubicBezTo>
                  <a:pt x="327" y="102"/>
                  <a:pt x="325" y="102"/>
                  <a:pt x="323" y="103"/>
                </a:cubicBezTo>
                <a:cubicBezTo>
                  <a:pt x="324" y="104"/>
                  <a:pt x="325" y="104"/>
                  <a:pt x="326" y="105"/>
                </a:cubicBezTo>
                <a:cubicBezTo>
                  <a:pt x="327" y="105"/>
                  <a:pt x="328" y="106"/>
                  <a:pt x="329" y="107"/>
                </a:cubicBezTo>
                <a:cubicBezTo>
                  <a:pt x="329" y="108"/>
                  <a:pt x="330" y="109"/>
                  <a:pt x="331" y="111"/>
                </a:cubicBezTo>
                <a:cubicBezTo>
                  <a:pt x="332" y="112"/>
                  <a:pt x="332" y="113"/>
                  <a:pt x="333" y="115"/>
                </a:cubicBezTo>
                <a:cubicBezTo>
                  <a:pt x="338" y="128"/>
                  <a:pt x="338" y="128"/>
                  <a:pt x="338" y="128"/>
                </a:cubicBezTo>
                <a:cubicBezTo>
                  <a:pt x="339" y="129"/>
                  <a:pt x="339" y="130"/>
                  <a:pt x="339" y="131"/>
                </a:cubicBezTo>
                <a:cubicBezTo>
                  <a:pt x="340" y="131"/>
                  <a:pt x="340" y="132"/>
                  <a:pt x="340" y="132"/>
                </a:cubicBezTo>
                <a:close/>
                <a:moveTo>
                  <a:pt x="322" y="87"/>
                </a:moveTo>
                <a:cubicBezTo>
                  <a:pt x="322" y="85"/>
                  <a:pt x="322" y="83"/>
                  <a:pt x="321" y="82"/>
                </a:cubicBezTo>
                <a:cubicBezTo>
                  <a:pt x="320" y="80"/>
                  <a:pt x="318" y="79"/>
                  <a:pt x="316" y="78"/>
                </a:cubicBezTo>
                <a:cubicBezTo>
                  <a:pt x="315" y="78"/>
                  <a:pt x="315" y="78"/>
                  <a:pt x="314" y="78"/>
                </a:cubicBezTo>
                <a:cubicBezTo>
                  <a:pt x="313" y="78"/>
                  <a:pt x="312" y="78"/>
                  <a:pt x="310" y="78"/>
                </a:cubicBezTo>
                <a:cubicBezTo>
                  <a:pt x="304" y="78"/>
                  <a:pt x="304" y="78"/>
                  <a:pt x="304" y="78"/>
                </a:cubicBezTo>
                <a:cubicBezTo>
                  <a:pt x="304" y="97"/>
                  <a:pt x="304" y="97"/>
                  <a:pt x="304" y="97"/>
                </a:cubicBezTo>
                <a:cubicBezTo>
                  <a:pt x="311" y="97"/>
                  <a:pt x="311" y="97"/>
                  <a:pt x="311" y="97"/>
                </a:cubicBezTo>
                <a:cubicBezTo>
                  <a:pt x="313" y="97"/>
                  <a:pt x="314" y="96"/>
                  <a:pt x="316" y="96"/>
                </a:cubicBezTo>
                <a:cubicBezTo>
                  <a:pt x="317" y="96"/>
                  <a:pt x="319" y="95"/>
                  <a:pt x="319" y="94"/>
                </a:cubicBezTo>
                <a:cubicBezTo>
                  <a:pt x="320" y="93"/>
                  <a:pt x="321" y="92"/>
                  <a:pt x="322" y="91"/>
                </a:cubicBezTo>
                <a:cubicBezTo>
                  <a:pt x="322" y="90"/>
                  <a:pt x="322" y="89"/>
                  <a:pt x="322" y="87"/>
                </a:cubicBezTo>
                <a:close/>
                <a:moveTo>
                  <a:pt x="393" y="73"/>
                </a:moveTo>
                <a:cubicBezTo>
                  <a:pt x="393" y="74"/>
                  <a:pt x="393" y="75"/>
                  <a:pt x="393" y="76"/>
                </a:cubicBezTo>
                <a:cubicBezTo>
                  <a:pt x="393" y="76"/>
                  <a:pt x="392" y="77"/>
                  <a:pt x="392" y="77"/>
                </a:cubicBezTo>
                <a:cubicBezTo>
                  <a:pt x="392" y="78"/>
                  <a:pt x="392" y="78"/>
                  <a:pt x="392" y="78"/>
                </a:cubicBezTo>
                <a:cubicBezTo>
                  <a:pt x="391" y="79"/>
                  <a:pt x="391" y="79"/>
                  <a:pt x="391" y="79"/>
                </a:cubicBezTo>
                <a:cubicBezTo>
                  <a:pt x="374" y="79"/>
                  <a:pt x="374" y="79"/>
                  <a:pt x="374" y="79"/>
                </a:cubicBezTo>
                <a:cubicBezTo>
                  <a:pt x="374" y="132"/>
                  <a:pt x="374" y="132"/>
                  <a:pt x="374" y="132"/>
                </a:cubicBezTo>
                <a:cubicBezTo>
                  <a:pt x="374" y="132"/>
                  <a:pt x="374" y="133"/>
                  <a:pt x="374" y="133"/>
                </a:cubicBezTo>
                <a:cubicBezTo>
                  <a:pt x="374" y="133"/>
                  <a:pt x="373" y="133"/>
                  <a:pt x="373" y="134"/>
                </a:cubicBezTo>
                <a:cubicBezTo>
                  <a:pt x="372" y="134"/>
                  <a:pt x="372" y="134"/>
                  <a:pt x="371" y="134"/>
                </a:cubicBezTo>
                <a:cubicBezTo>
                  <a:pt x="370" y="134"/>
                  <a:pt x="369" y="134"/>
                  <a:pt x="367" y="134"/>
                </a:cubicBezTo>
                <a:cubicBezTo>
                  <a:pt x="366" y="134"/>
                  <a:pt x="365" y="134"/>
                  <a:pt x="364" y="134"/>
                </a:cubicBezTo>
                <a:cubicBezTo>
                  <a:pt x="363" y="134"/>
                  <a:pt x="363" y="134"/>
                  <a:pt x="362" y="134"/>
                </a:cubicBezTo>
                <a:cubicBezTo>
                  <a:pt x="362" y="133"/>
                  <a:pt x="361" y="133"/>
                  <a:pt x="361" y="133"/>
                </a:cubicBezTo>
                <a:cubicBezTo>
                  <a:pt x="361" y="133"/>
                  <a:pt x="361" y="132"/>
                  <a:pt x="361" y="132"/>
                </a:cubicBezTo>
                <a:cubicBezTo>
                  <a:pt x="361" y="79"/>
                  <a:pt x="361" y="79"/>
                  <a:pt x="361" y="79"/>
                </a:cubicBezTo>
                <a:cubicBezTo>
                  <a:pt x="344" y="79"/>
                  <a:pt x="344" y="79"/>
                  <a:pt x="344" y="79"/>
                </a:cubicBezTo>
                <a:cubicBezTo>
                  <a:pt x="344" y="79"/>
                  <a:pt x="343" y="79"/>
                  <a:pt x="343" y="78"/>
                </a:cubicBezTo>
                <a:cubicBezTo>
                  <a:pt x="343" y="78"/>
                  <a:pt x="343" y="78"/>
                  <a:pt x="343" y="77"/>
                </a:cubicBezTo>
                <a:cubicBezTo>
                  <a:pt x="342" y="77"/>
                  <a:pt x="342" y="76"/>
                  <a:pt x="342" y="76"/>
                </a:cubicBezTo>
                <a:cubicBezTo>
                  <a:pt x="342" y="75"/>
                  <a:pt x="342" y="74"/>
                  <a:pt x="342" y="73"/>
                </a:cubicBezTo>
                <a:cubicBezTo>
                  <a:pt x="342" y="72"/>
                  <a:pt x="342" y="71"/>
                  <a:pt x="342" y="71"/>
                </a:cubicBezTo>
                <a:cubicBezTo>
                  <a:pt x="342" y="70"/>
                  <a:pt x="342" y="69"/>
                  <a:pt x="343" y="69"/>
                </a:cubicBezTo>
                <a:cubicBezTo>
                  <a:pt x="343" y="68"/>
                  <a:pt x="343" y="68"/>
                  <a:pt x="343" y="68"/>
                </a:cubicBezTo>
                <a:cubicBezTo>
                  <a:pt x="343" y="68"/>
                  <a:pt x="344" y="68"/>
                  <a:pt x="344" y="68"/>
                </a:cubicBezTo>
                <a:cubicBezTo>
                  <a:pt x="391" y="68"/>
                  <a:pt x="391" y="68"/>
                  <a:pt x="391" y="68"/>
                </a:cubicBezTo>
                <a:cubicBezTo>
                  <a:pt x="391" y="68"/>
                  <a:pt x="391" y="68"/>
                  <a:pt x="392" y="68"/>
                </a:cubicBezTo>
                <a:cubicBezTo>
                  <a:pt x="392" y="68"/>
                  <a:pt x="392" y="68"/>
                  <a:pt x="392" y="69"/>
                </a:cubicBezTo>
                <a:cubicBezTo>
                  <a:pt x="392" y="69"/>
                  <a:pt x="393" y="70"/>
                  <a:pt x="393" y="71"/>
                </a:cubicBezTo>
                <a:cubicBezTo>
                  <a:pt x="393" y="71"/>
                  <a:pt x="393" y="72"/>
                  <a:pt x="393" y="73"/>
                </a:cubicBezTo>
                <a:close/>
                <a:moveTo>
                  <a:pt x="408" y="183"/>
                </a:moveTo>
                <a:cubicBezTo>
                  <a:pt x="32" y="183"/>
                  <a:pt x="32" y="183"/>
                  <a:pt x="32" y="183"/>
                </a:cubicBezTo>
                <a:cubicBezTo>
                  <a:pt x="28" y="183"/>
                  <a:pt x="24" y="179"/>
                  <a:pt x="24" y="175"/>
                </a:cubicBezTo>
                <a:cubicBezTo>
                  <a:pt x="24" y="32"/>
                  <a:pt x="24" y="32"/>
                  <a:pt x="24" y="32"/>
                </a:cubicBezTo>
                <a:cubicBezTo>
                  <a:pt x="24" y="28"/>
                  <a:pt x="28" y="24"/>
                  <a:pt x="32" y="24"/>
                </a:cubicBezTo>
                <a:cubicBezTo>
                  <a:pt x="488" y="24"/>
                  <a:pt x="488" y="24"/>
                  <a:pt x="488" y="24"/>
                </a:cubicBezTo>
                <a:cubicBezTo>
                  <a:pt x="493" y="24"/>
                  <a:pt x="496" y="28"/>
                  <a:pt x="496" y="32"/>
                </a:cubicBezTo>
                <a:cubicBezTo>
                  <a:pt x="496" y="175"/>
                  <a:pt x="496" y="175"/>
                  <a:pt x="496" y="175"/>
                </a:cubicBezTo>
                <a:cubicBezTo>
                  <a:pt x="496" y="178"/>
                  <a:pt x="495" y="180"/>
                  <a:pt x="492" y="182"/>
                </a:cubicBezTo>
                <a:cubicBezTo>
                  <a:pt x="493" y="185"/>
                  <a:pt x="494" y="188"/>
                  <a:pt x="495" y="191"/>
                </a:cubicBezTo>
                <a:cubicBezTo>
                  <a:pt x="496" y="196"/>
                  <a:pt x="498" y="201"/>
                  <a:pt x="499" y="205"/>
                </a:cubicBezTo>
                <a:cubicBezTo>
                  <a:pt x="511" y="200"/>
                  <a:pt x="520" y="189"/>
                  <a:pt x="520" y="175"/>
                </a:cubicBezTo>
                <a:cubicBezTo>
                  <a:pt x="520" y="32"/>
                  <a:pt x="520" y="32"/>
                  <a:pt x="520" y="32"/>
                </a:cubicBezTo>
                <a:cubicBezTo>
                  <a:pt x="520" y="15"/>
                  <a:pt x="506" y="0"/>
                  <a:pt x="488" y="0"/>
                </a:cubicBezTo>
                <a:cubicBezTo>
                  <a:pt x="32" y="0"/>
                  <a:pt x="32" y="0"/>
                  <a:pt x="32" y="0"/>
                </a:cubicBezTo>
                <a:cubicBezTo>
                  <a:pt x="15" y="0"/>
                  <a:pt x="0" y="15"/>
                  <a:pt x="0" y="32"/>
                </a:cubicBezTo>
                <a:cubicBezTo>
                  <a:pt x="0" y="175"/>
                  <a:pt x="0" y="175"/>
                  <a:pt x="0" y="175"/>
                </a:cubicBezTo>
                <a:cubicBezTo>
                  <a:pt x="0" y="192"/>
                  <a:pt x="15" y="207"/>
                  <a:pt x="32" y="207"/>
                </a:cubicBezTo>
                <a:cubicBezTo>
                  <a:pt x="414" y="207"/>
                  <a:pt x="414" y="207"/>
                  <a:pt x="414" y="207"/>
                </a:cubicBezTo>
                <a:cubicBezTo>
                  <a:pt x="412" y="199"/>
                  <a:pt x="410" y="190"/>
                  <a:pt x="408" y="183"/>
                </a:cubicBezTo>
                <a:close/>
                <a:moveTo>
                  <a:pt x="756" y="522"/>
                </a:moveTo>
                <a:cubicBezTo>
                  <a:pt x="742" y="509"/>
                  <a:pt x="729" y="496"/>
                  <a:pt x="726" y="492"/>
                </a:cubicBezTo>
                <a:cubicBezTo>
                  <a:pt x="719" y="483"/>
                  <a:pt x="707" y="467"/>
                  <a:pt x="705" y="459"/>
                </a:cubicBezTo>
                <a:cubicBezTo>
                  <a:pt x="704" y="452"/>
                  <a:pt x="687" y="360"/>
                  <a:pt x="685" y="352"/>
                </a:cubicBezTo>
                <a:cubicBezTo>
                  <a:pt x="678" y="325"/>
                  <a:pt x="663" y="287"/>
                  <a:pt x="633" y="288"/>
                </a:cubicBezTo>
                <a:cubicBezTo>
                  <a:pt x="627" y="288"/>
                  <a:pt x="621" y="293"/>
                  <a:pt x="621" y="293"/>
                </a:cubicBezTo>
                <a:cubicBezTo>
                  <a:pt x="621" y="293"/>
                  <a:pt x="614" y="273"/>
                  <a:pt x="593" y="271"/>
                </a:cubicBezTo>
                <a:cubicBezTo>
                  <a:pt x="580" y="270"/>
                  <a:pt x="573" y="277"/>
                  <a:pt x="573" y="277"/>
                </a:cubicBezTo>
                <a:cubicBezTo>
                  <a:pt x="573" y="277"/>
                  <a:pt x="564" y="257"/>
                  <a:pt x="554" y="254"/>
                </a:cubicBezTo>
                <a:cubicBezTo>
                  <a:pt x="544" y="251"/>
                  <a:pt x="530" y="253"/>
                  <a:pt x="527" y="257"/>
                </a:cubicBezTo>
                <a:cubicBezTo>
                  <a:pt x="523" y="262"/>
                  <a:pt x="519" y="264"/>
                  <a:pt x="518" y="273"/>
                </a:cubicBezTo>
                <a:cubicBezTo>
                  <a:pt x="517" y="282"/>
                  <a:pt x="516" y="296"/>
                  <a:pt x="516" y="296"/>
                </a:cubicBezTo>
                <a:cubicBezTo>
                  <a:pt x="516" y="296"/>
                  <a:pt x="489" y="231"/>
                  <a:pt x="484" y="218"/>
                </a:cubicBezTo>
                <a:cubicBezTo>
                  <a:pt x="479" y="203"/>
                  <a:pt x="467" y="159"/>
                  <a:pt x="463" y="151"/>
                </a:cubicBezTo>
                <a:cubicBezTo>
                  <a:pt x="458" y="143"/>
                  <a:pt x="454" y="133"/>
                  <a:pt x="443" y="135"/>
                </a:cubicBezTo>
                <a:cubicBezTo>
                  <a:pt x="432" y="136"/>
                  <a:pt x="420" y="144"/>
                  <a:pt x="424" y="167"/>
                </a:cubicBezTo>
                <a:cubicBezTo>
                  <a:pt x="428" y="189"/>
                  <a:pt x="438" y="226"/>
                  <a:pt x="442" y="243"/>
                </a:cubicBezTo>
                <a:cubicBezTo>
                  <a:pt x="447" y="260"/>
                  <a:pt x="472" y="322"/>
                  <a:pt x="478" y="342"/>
                </a:cubicBezTo>
                <a:cubicBezTo>
                  <a:pt x="484" y="362"/>
                  <a:pt x="484" y="369"/>
                  <a:pt x="484" y="369"/>
                </a:cubicBezTo>
                <a:cubicBezTo>
                  <a:pt x="484" y="369"/>
                  <a:pt x="474" y="354"/>
                  <a:pt x="469" y="348"/>
                </a:cubicBezTo>
                <a:cubicBezTo>
                  <a:pt x="463" y="341"/>
                  <a:pt x="458" y="336"/>
                  <a:pt x="458" y="336"/>
                </a:cubicBezTo>
                <a:cubicBezTo>
                  <a:pt x="458" y="336"/>
                  <a:pt x="448" y="318"/>
                  <a:pt x="434" y="311"/>
                </a:cubicBezTo>
                <a:cubicBezTo>
                  <a:pt x="420" y="303"/>
                  <a:pt x="401" y="296"/>
                  <a:pt x="390" y="306"/>
                </a:cubicBezTo>
                <a:cubicBezTo>
                  <a:pt x="380" y="316"/>
                  <a:pt x="391" y="323"/>
                  <a:pt x="395" y="326"/>
                </a:cubicBezTo>
                <a:cubicBezTo>
                  <a:pt x="399" y="330"/>
                  <a:pt x="408" y="336"/>
                  <a:pt x="410" y="340"/>
                </a:cubicBezTo>
                <a:cubicBezTo>
                  <a:pt x="412" y="344"/>
                  <a:pt x="422" y="365"/>
                  <a:pt x="425" y="369"/>
                </a:cubicBezTo>
                <a:cubicBezTo>
                  <a:pt x="429" y="373"/>
                  <a:pt x="440" y="390"/>
                  <a:pt x="444" y="395"/>
                </a:cubicBezTo>
                <a:cubicBezTo>
                  <a:pt x="448" y="400"/>
                  <a:pt x="453" y="411"/>
                  <a:pt x="455" y="417"/>
                </a:cubicBezTo>
                <a:cubicBezTo>
                  <a:pt x="458" y="423"/>
                  <a:pt x="467" y="437"/>
                  <a:pt x="481" y="450"/>
                </a:cubicBezTo>
                <a:cubicBezTo>
                  <a:pt x="494" y="464"/>
                  <a:pt x="560" y="521"/>
                  <a:pt x="572" y="534"/>
                </a:cubicBezTo>
                <a:cubicBezTo>
                  <a:pt x="579" y="541"/>
                  <a:pt x="597" y="560"/>
                  <a:pt x="615" y="577"/>
                </a:cubicBezTo>
                <a:cubicBezTo>
                  <a:pt x="631" y="594"/>
                  <a:pt x="767" y="532"/>
                  <a:pt x="756" y="5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79" tIns="60937" rIns="121879" bIns="60937" numCol="1" anchor="t" anchorCtr="0" compatLnSpc="1">
            <a:prstTxWarp prst="textNoShape">
              <a:avLst/>
            </a:prstTxWarp>
          </a:bodyPr>
          <a:lstStyle/>
          <a:p>
            <a:pPr defTabSz="457086"/>
            <a:endParaRPr lang="en-US">
              <a:solidFill>
                <a:srgbClr val="0096D6"/>
              </a:solidFill>
              <a:latin typeface="Arial"/>
            </a:endParaRPr>
          </a:p>
        </p:txBody>
      </p:sp>
      <p:pic>
        <p:nvPicPr>
          <p:cNvPr id="2" name="Picture 1" descr="Screen Shot 2014-05-06 at 10.14.51.png"/>
          <p:cNvPicPr>
            <a:picLocks noChangeAspect="1"/>
          </p:cNvPicPr>
          <p:nvPr/>
        </p:nvPicPr>
        <p:blipFill rotWithShape="1">
          <a:blip r:embed="rId3" cstate="email">
            <a:extLst>
              <a:ext uri="{28A0092B-C50C-407E-A947-70E740481C1C}">
                <a14:useLocalDpi xmlns:a14="http://schemas.microsoft.com/office/drawing/2010/main"/>
              </a:ext>
            </a:extLst>
          </a:blip>
          <a:srcRect t="18592" b="-72668"/>
          <a:stretch/>
        </p:blipFill>
        <p:spPr>
          <a:xfrm>
            <a:off x="302723" y="1383646"/>
            <a:ext cx="8593479" cy="6769902"/>
          </a:xfrm>
          <a:prstGeom prst="rect">
            <a:avLst/>
          </a:prstGeom>
        </p:spPr>
      </p:pic>
      <p:sp>
        <p:nvSpPr>
          <p:cNvPr id="3" name="Slide Number Placeholder 2"/>
          <p:cNvSpPr>
            <a:spLocks noGrp="1"/>
          </p:cNvSpPr>
          <p:nvPr>
            <p:ph type="sldNum" sz="quarter" idx="4"/>
          </p:nvPr>
        </p:nvSpPr>
        <p:spPr/>
        <p:txBody>
          <a:bodyPr/>
          <a:lstStyle/>
          <a:p>
            <a:fld id="{96A97DD0-5BE7-4856-A2A9-C42C6688E607}" type="slidenum">
              <a:rPr lang="en-US" smtClean="0"/>
              <a:pPr/>
              <a:t>27</a:t>
            </a:fld>
            <a:endParaRPr lang="en-US" dirty="0"/>
          </a:p>
        </p:txBody>
      </p:sp>
    </p:spTree>
    <p:extLst>
      <p:ext uri="{BB962C8B-B14F-4D97-AF65-F5344CB8AC3E}">
        <p14:creationId xmlns:p14="http://schemas.microsoft.com/office/powerpoint/2010/main" val="260628604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dirty="0" err="1" smtClean="0"/>
              <a:t>Experimentando</a:t>
            </a:r>
            <a:r>
              <a:rPr lang="en-US" dirty="0" smtClean="0"/>
              <a:t> </a:t>
            </a:r>
            <a:r>
              <a:rPr lang="en-US" dirty="0" err="1" smtClean="0"/>
              <a:t>los</a:t>
            </a:r>
            <a:r>
              <a:rPr lang="en-US" dirty="0" smtClean="0"/>
              <a:t> </a:t>
            </a:r>
            <a:r>
              <a:rPr lang="en-US" dirty="0" err="1" smtClean="0"/>
              <a:t>espacios</a:t>
            </a:r>
            <a:r>
              <a:rPr lang="en-US" dirty="0" smtClean="0"/>
              <a:t> de </a:t>
            </a:r>
            <a:r>
              <a:rPr lang="en-US" dirty="0" err="1" smtClean="0"/>
              <a:t>trabajo</a:t>
            </a:r>
            <a:endParaRPr lang="en-US" dirty="0"/>
          </a:p>
        </p:txBody>
      </p:sp>
      <p:sp>
        <p:nvSpPr>
          <p:cNvPr id="4" name="Slide Number Placeholder 3"/>
          <p:cNvSpPr>
            <a:spLocks noGrp="1"/>
          </p:cNvSpPr>
          <p:nvPr>
            <p:ph type="sldNum" sz="quarter" idx="4"/>
          </p:nvPr>
        </p:nvSpPr>
        <p:spPr/>
        <p:txBody>
          <a:bodyPr/>
          <a:lstStyle/>
          <a:p>
            <a:fld id="{96A97DD0-5BE7-4856-A2A9-C42C6688E607}" type="slidenum">
              <a:rPr lang="en-US" smtClean="0"/>
              <a:pPr/>
              <a:t>28</a:t>
            </a:fld>
            <a:endParaRPr lang="en-US" dirty="0"/>
          </a:p>
        </p:txBody>
      </p:sp>
    </p:spTree>
    <p:extLst>
      <p:ext uri="{BB962C8B-B14F-4D97-AF65-F5344CB8AC3E}">
        <p14:creationId xmlns:p14="http://schemas.microsoft.com/office/powerpoint/2010/main" val="232456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436675" y="3131393"/>
            <a:ext cx="8278926" cy="461637"/>
            <a:chOff x="432537" y="3131395"/>
            <a:chExt cx="8278926" cy="461637"/>
          </a:xfrm>
        </p:grpSpPr>
        <p:sp>
          <p:nvSpPr>
            <p:cNvPr id="26" name="TextBox 25"/>
            <p:cNvSpPr txBox="1"/>
            <p:nvPr/>
          </p:nvSpPr>
          <p:spPr>
            <a:xfrm>
              <a:off x="432537" y="3131399"/>
              <a:ext cx="1060520" cy="276971"/>
            </a:xfrm>
            <a:prstGeom prst="rect">
              <a:avLst/>
            </a:prstGeom>
            <a:noFill/>
          </p:spPr>
          <p:txBody>
            <a:bodyPr wrap="square" lIns="91412" tIns="45706" rIns="91412" bIns="45706" rtlCol="0">
              <a:spAutoFit/>
            </a:bodyPr>
            <a:lstStyle/>
            <a:p>
              <a:pPr algn="ctr" defTabSz="913906"/>
              <a:r>
                <a:rPr lang="fr-FR" sz="1200" dirty="0">
                  <a:solidFill>
                    <a:srgbClr val="000000"/>
                  </a:solidFill>
                </a:rPr>
                <a:t>Browser</a:t>
              </a:r>
              <a:endParaRPr lang="en-US" sz="1200" dirty="0">
                <a:solidFill>
                  <a:srgbClr val="000000"/>
                </a:solidFill>
              </a:endParaRPr>
            </a:p>
          </p:txBody>
        </p:sp>
        <p:sp>
          <p:nvSpPr>
            <p:cNvPr id="27" name="TextBox 26"/>
            <p:cNvSpPr txBox="1"/>
            <p:nvPr/>
          </p:nvSpPr>
          <p:spPr>
            <a:xfrm>
              <a:off x="1867381" y="3131399"/>
              <a:ext cx="1061026" cy="276971"/>
            </a:xfrm>
            <a:prstGeom prst="rect">
              <a:avLst/>
            </a:prstGeom>
            <a:noFill/>
          </p:spPr>
          <p:txBody>
            <a:bodyPr wrap="square" lIns="91412" tIns="45706" rIns="91412" bIns="45706" rtlCol="0">
              <a:spAutoFit/>
            </a:bodyPr>
            <a:lstStyle/>
            <a:p>
              <a:pPr algn="ctr" defTabSz="913906"/>
              <a:r>
                <a:rPr lang="fr-FR" sz="1200" dirty="0">
                  <a:solidFill>
                    <a:srgbClr val="000000"/>
                  </a:solidFill>
                </a:rPr>
                <a:t>Mobile</a:t>
              </a:r>
              <a:endParaRPr lang="en-US" sz="1200" dirty="0">
                <a:solidFill>
                  <a:srgbClr val="000000"/>
                </a:solidFill>
              </a:endParaRPr>
            </a:p>
          </p:txBody>
        </p:sp>
        <p:sp>
          <p:nvSpPr>
            <p:cNvPr id="28" name="TextBox 27"/>
            <p:cNvSpPr txBox="1"/>
            <p:nvPr/>
          </p:nvSpPr>
          <p:spPr>
            <a:xfrm>
              <a:off x="3320972" y="3131399"/>
              <a:ext cx="1024036" cy="276971"/>
            </a:xfrm>
            <a:prstGeom prst="rect">
              <a:avLst/>
            </a:prstGeom>
            <a:noFill/>
          </p:spPr>
          <p:txBody>
            <a:bodyPr wrap="square" lIns="91412" tIns="45706" rIns="91412" bIns="45706" rtlCol="0">
              <a:spAutoFit/>
            </a:bodyPr>
            <a:lstStyle/>
            <a:p>
              <a:pPr algn="ctr" defTabSz="913906"/>
              <a:r>
                <a:rPr lang="fr-FR" sz="1200" dirty="0">
                  <a:solidFill>
                    <a:srgbClr val="000000"/>
                  </a:solidFill>
                </a:rPr>
                <a:t>Work Office</a:t>
              </a:r>
              <a:endParaRPr lang="en-US" sz="1200" dirty="0">
                <a:solidFill>
                  <a:srgbClr val="000000"/>
                </a:solidFill>
              </a:endParaRPr>
            </a:p>
          </p:txBody>
        </p:sp>
        <p:sp>
          <p:nvSpPr>
            <p:cNvPr id="29" name="TextBox 28"/>
            <p:cNvSpPr txBox="1"/>
            <p:nvPr/>
          </p:nvSpPr>
          <p:spPr>
            <a:xfrm>
              <a:off x="4484037" y="3131395"/>
              <a:ext cx="1568100" cy="461637"/>
            </a:xfrm>
            <a:prstGeom prst="rect">
              <a:avLst/>
            </a:prstGeom>
            <a:noFill/>
          </p:spPr>
          <p:txBody>
            <a:bodyPr wrap="square" lIns="91412" tIns="45706" rIns="91412" bIns="45706" rtlCol="0">
              <a:spAutoFit/>
            </a:bodyPr>
            <a:lstStyle/>
            <a:p>
              <a:pPr algn="ctr" defTabSz="913906"/>
              <a:r>
                <a:rPr lang="fr-FR" sz="1200" dirty="0">
                  <a:solidFill>
                    <a:srgbClr val="000000"/>
                  </a:solidFill>
                </a:rPr>
                <a:t>Small Group Spaces</a:t>
              </a:r>
              <a:endParaRPr lang="en-US" sz="1200" dirty="0">
                <a:solidFill>
                  <a:srgbClr val="000000"/>
                </a:solidFill>
              </a:endParaRPr>
            </a:p>
          </p:txBody>
        </p:sp>
        <p:sp>
          <p:nvSpPr>
            <p:cNvPr id="30" name="TextBox 29"/>
            <p:cNvSpPr txBox="1"/>
            <p:nvPr/>
          </p:nvSpPr>
          <p:spPr>
            <a:xfrm>
              <a:off x="6113120" y="3131395"/>
              <a:ext cx="1180128" cy="461637"/>
            </a:xfrm>
            <a:prstGeom prst="rect">
              <a:avLst/>
            </a:prstGeom>
            <a:noFill/>
          </p:spPr>
          <p:txBody>
            <a:bodyPr wrap="square" lIns="91412" tIns="45706" rIns="91412" bIns="45706" rtlCol="0">
              <a:spAutoFit/>
            </a:bodyPr>
            <a:lstStyle/>
            <a:p>
              <a:pPr algn="ctr" defTabSz="913906"/>
              <a:r>
                <a:rPr lang="fr-FR" sz="1200" dirty="0">
                  <a:solidFill>
                    <a:srgbClr val="000000"/>
                  </a:solidFill>
                </a:rPr>
                <a:t>Larger Spaces</a:t>
              </a:r>
              <a:endParaRPr lang="en-US" sz="1200" dirty="0">
                <a:solidFill>
                  <a:srgbClr val="000000"/>
                </a:solidFill>
              </a:endParaRPr>
            </a:p>
          </p:txBody>
        </p:sp>
        <p:sp>
          <p:nvSpPr>
            <p:cNvPr id="31" name="TextBox 30"/>
            <p:cNvSpPr txBox="1"/>
            <p:nvPr/>
          </p:nvSpPr>
          <p:spPr>
            <a:xfrm>
              <a:off x="7565099" y="3131399"/>
              <a:ext cx="1146364" cy="276971"/>
            </a:xfrm>
            <a:prstGeom prst="rect">
              <a:avLst/>
            </a:prstGeom>
            <a:noFill/>
          </p:spPr>
          <p:txBody>
            <a:bodyPr wrap="square" lIns="91412" tIns="45706" rIns="91412" bIns="45706" rtlCol="0">
              <a:spAutoFit/>
            </a:bodyPr>
            <a:lstStyle/>
            <a:p>
              <a:pPr algn="ctr" defTabSz="913906"/>
              <a:r>
                <a:rPr lang="fr-FR" sz="1200" dirty="0">
                  <a:solidFill>
                    <a:srgbClr val="000000"/>
                  </a:solidFill>
                </a:rPr>
                <a:t>Boardrooms</a:t>
              </a:r>
              <a:endParaRPr lang="en-US" sz="1200" dirty="0">
                <a:solidFill>
                  <a:srgbClr val="000000"/>
                </a:solidFill>
              </a:endParaRPr>
            </a:p>
          </p:txBody>
        </p:sp>
      </p:grpSp>
      <p:cxnSp>
        <p:nvCxnSpPr>
          <p:cNvPr id="32" name="Straight Connector 31"/>
          <p:cNvCxnSpPr/>
          <p:nvPr/>
        </p:nvCxnSpPr>
        <p:spPr>
          <a:xfrm>
            <a:off x="1026309" y="2938027"/>
            <a:ext cx="7048485" cy="4976"/>
          </a:xfrm>
          <a:prstGeom prst="line">
            <a:avLst/>
          </a:prstGeom>
          <a:ln w="25400" cap="rnd">
            <a:solidFill>
              <a:schemeClr val="accent3">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4067" y="2075054"/>
            <a:ext cx="797845" cy="559917"/>
          </a:xfrm>
          <a:prstGeom prst="rect">
            <a:avLst/>
          </a:prstGeom>
        </p:spPr>
      </p:pic>
      <p:pic>
        <p:nvPicPr>
          <p:cNvPr id="34" name="Picture 3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839" y="2127960"/>
            <a:ext cx="606108" cy="454108"/>
          </a:xfrm>
          <a:prstGeom prst="rect">
            <a:avLst/>
          </a:prstGeom>
        </p:spPr>
      </p:pic>
      <p:pic>
        <p:nvPicPr>
          <p:cNvPr id="35" name="Picture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9026" y="2129617"/>
            <a:ext cx="267541" cy="450794"/>
          </a:xfrm>
          <a:prstGeom prst="rect">
            <a:avLst/>
          </a:prstGeom>
        </p:spPr>
      </p:pic>
      <p:sp>
        <p:nvSpPr>
          <p:cNvPr id="36" name="Oval 35"/>
          <p:cNvSpPr/>
          <p:nvPr/>
        </p:nvSpPr>
        <p:spPr>
          <a:xfrm>
            <a:off x="899298" y="2877015"/>
            <a:ext cx="127000" cy="12700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913906"/>
            <a:endParaRPr lang="en-US" dirty="0">
              <a:solidFill>
                <a:srgbClr val="FFFFFF"/>
              </a:solidFill>
            </a:endParaRPr>
          </a:p>
        </p:txBody>
      </p:sp>
      <p:sp>
        <p:nvSpPr>
          <p:cNvPr id="37" name="Oval 36"/>
          <p:cNvSpPr/>
          <p:nvPr/>
        </p:nvSpPr>
        <p:spPr>
          <a:xfrm>
            <a:off x="2334394" y="2877015"/>
            <a:ext cx="127000" cy="12700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913906"/>
            <a:endParaRPr lang="en-US" dirty="0">
              <a:solidFill>
                <a:srgbClr val="FFFFFF"/>
              </a:solidFill>
            </a:endParaRPr>
          </a:p>
        </p:txBody>
      </p:sp>
      <p:sp>
        <p:nvSpPr>
          <p:cNvPr id="38" name="Oval 37"/>
          <p:cNvSpPr/>
          <p:nvPr/>
        </p:nvSpPr>
        <p:spPr>
          <a:xfrm>
            <a:off x="3769490" y="2877015"/>
            <a:ext cx="127000" cy="12700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913906"/>
            <a:endParaRPr lang="en-US" b="1" dirty="0">
              <a:solidFill>
                <a:srgbClr val="FFFFFF"/>
              </a:solidFill>
            </a:endParaRPr>
          </a:p>
        </p:txBody>
      </p:sp>
      <p:sp>
        <p:nvSpPr>
          <p:cNvPr id="39" name="Oval 38"/>
          <p:cNvSpPr/>
          <p:nvPr/>
        </p:nvSpPr>
        <p:spPr>
          <a:xfrm>
            <a:off x="5204587" y="2877015"/>
            <a:ext cx="127000" cy="12700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913906"/>
            <a:endParaRPr lang="en-US" dirty="0">
              <a:solidFill>
                <a:srgbClr val="FFFFFF"/>
              </a:solidFill>
            </a:endParaRPr>
          </a:p>
        </p:txBody>
      </p:sp>
      <p:sp>
        <p:nvSpPr>
          <p:cNvPr id="40" name="Oval 39"/>
          <p:cNvSpPr/>
          <p:nvPr/>
        </p:nvSpPr>
        <p:spPr>
          <a:xfrm>
            <a:off x="6639685" y="2877015"/>
            <a:ext cx="127000" cy="12700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913906"/>
            <a:endParaRPr lang="en-US" dirty="0">
              <a:solidFill>
                <a:srgbClr val="FFFFFF"/>
              </a:solidFill>
            </a:endParaRPr>
          </a:p>
        </p:txBody>
      </p:sp>
      <p:sp>
        <p:nvSpPr>
          <p:cNvPr id="41" name="Oval 40"/>
          <p:cNvSpPr/>
          <p:nvPr/>
        </p:nvSpPr>
        <p:spPr>
          <a:xfrm>
            <a:off x="8074781" y="2877015"/>
            <a:ext cx="127000" cy="12700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913906"/>
            <a:endParaRPr lang="en-US" dirty="0">
              <a:solidFill>
                <a:srgbClr val="FFFFFF"/>
              </a:solidFill>
            </a:endParaRPr>
          </a:p>
        </p:txBody>
      </p:sp>
      <p:pic>
        <p:nvPicPr>
          <p:cNvPr id="42" name="Picture 4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84997" y="2066838"/>
            <a:ext cx="836372" cy="576377"/>
          </a:xfrm>
          <a:prstGeom prst="rect">
            <a:avLst/>
          </a:prstGeom>
        </p:spPr>
      </p:pic>
      <p:pic>
        <p:nvPicPr>
          <p:cNvPr id="43" name="Picture 4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39968" y="2052554"/>
            <a:ext cx="656236" cy="604943"/>
          </a:xfrm>
          <a:prstGeom prst="rect">
            <a:avLst/>
          </a:prstGeom>
        </p:spPr>
      </p:pic>
      <p:grpSp>
        <p:nvGrpSpPr>
          <p:cNvPr id="44" name="Group 43"/>
          <p:cNvGrpSpPr/>
          <p:nvPr/>
        </p:nvGrpSpPr>
        <p:grpSpPr>
          <a:xfrm>
            <a:off x="7785736" y="2084745"/>
            <a:ext cx="705115" cy="540563"/>
            <a:chOff x="9506892" y="2779373"/>
            <a:chExt cx="939909" cy="720751"/>
          </a:xfrm>
        </p:grpSpPr>
        <p:pic>
          <p:nvPicPr>
            <p:cNvPr id="45" name="Picture 4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506892" y="3083754"/>
              <a:ext cx="939909" cy="416370"/>
            </a:xfrm>
            <a:prstGeom prst="rect">
              <a:avLst/>
            </a:prstGeom>
          </p:spPr>
        </p:pic>
        <p:pic>
          <p:nvPicPr>
            <p:cNvPr id="46" name="Picture 4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837163" y="2841412"/>
              <a:ext cx="279366" cy="164233"/>
            </a:xfrm>
            <a:prstGeom prst="rect">
              <a:avLst/>
            </a:prstGeom>
          </p:spPr>
        </p:pic>
        <p:pic>
          <p:nvPicPr>
            <p:cNvPr id="47" name="Picture 4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76390" y="2779373"/>
              <a:ext cx="800913" cy="329787"/>
            </a:xfrm>
            <a:prstGeom prst="rect">
              <a:avLst/>
            </a:prstGeom>
          </p:spPr>
        </p:pic>
      </p:grpSp>
      <p:sp>
        <p:nvSpPr>
          <p:cNvPr id="48" name="Rectangle 47"/>
          <p:cNvSpPr/>
          <p:nvPr/>
        </p:nvSpPr>
        <p:spPr>
          <a:xfrm>
            <a:off x="1626409" y="426858"/>
            <a:ext cx="5891188" cy="1077165"/>
          </a:xfrm>
          <a:prstGeom prst="rect">
            <a:avLst/>
          </a:prstGeom>
        </p:spPr>
        <p:txBody>
          <a:bodyPr wrap="none" lIns="91388" tIns="45694" rIns="91388" bIns="45694">
            <a:spAutoFit/>
          </a:bodyPr>
          <a:lstStyle/>
          <a:p>
            <a:pPr algn="ctr" defTabSz="913906"/>
            <a:r>
              <a:rPr lang="en-US" sz="3200" dirty="0" smtClean="0">
                <a:solidFill>
                  <a:srgbClr val="000000"/>
                </a:solidFill>
                <a:latin typeface="CiscoSansTT ExtraLight"/>
              </a:rPr>
              <a:t>Move seamlessly from</a:t>
            </a:r>
          </a:p>
          <a:p>
            <a:pPr algn="ctr" defTabSz="913906"/>
            <a:r>
              <a:rPr lang="en-US" sz="3200" dirty="0" smtClean="0">
                <a:solidFill>
                  <a:srgbClr val="000000"/>
                </a:solidFill>
                <a:latin typeface="CiscoSansTT ExtraLight"/>
              </a:rPr>
              <a:t> </a:t>
            </a:r>
            <a:r>
              <a:rPr lang="en-US" sz="3200" dirty="0">
                <a:solidFill>
                  <a:srgbClr val="000000"/>
                </a:solidFill>
                <a:latin typeface="CiscoSansTT ExtraLight"/>
              </a:rPr>
              <a:t>the Browser to the Boardroom</a:t>
            </a:r>
          </a:p>
        </p:txBody>
      </p:sp>
      <p:sp>
        <p:nvSpPr>
          <p:cNvPr id="3" name="Slide Number Placeholder 2"/>
          <p:cNvSpPr>
            <a:spLocks noGrp="1"/>
          </p:cNvSpPr>
          <p:nvPr>
            <p:ph type="sldNum" sz="quarter" idx="4"/>
          </p:nvPr>
        </p:nvSpPr>
        <p:spPr/>
        <p:txBody>
          <a:bodyPr/>
          <a:lstStyle/>
          <a:p>
            <a:fld id="{96A97DD0-5BE7-4856-A2A9-C42C6688E607}" type="slidenum">
              <a:rPr lang="en-US" smtClean="0"/>
              <a:pPr/>
              <a:t>29</a:t>
            </a:fld>
            <a:endParaRPr lang="en-US" dirty="0"/>
          </a:p>
        </p:txBody>
      </p:sp>
      <p:sp>
        <p:nvSpPr>
          <p:cNvPr id="4" name="TextBox 3"/>
          <p:cNvSpPr txBox="1"/>
          <p:nvPr/>
        </p:nvSpPr>
        <p:spPr>
          <a:xfrm>
            <a:off x="2238233" y="4435522"/>
            <a:ext cx="184731" cy="341632"/>
          </a:xfrm>
          <a:prstGeom prst="rect">
            <a:avLst/>
          </a:prstGeom>
          <a:noFill/>
        </p:spPr>
        <p:txBody>
          <a:bodyPr wrap="none" rtlCol="0">
            <a:spAutoFit/>
          </a:bodyPr>
          <a:lstStyle/>
          <a:p>
            <a:pPr>
              <a:lnSpc>
                <a:spcPct val="90000"/>
              </a:lnSpc>
              <a:spcBef>
                <a:spcPts val="600"/>
              </a:spcBef>
            </a:pPr>
            <a:endParaRPr lang="en-US" dirty="0" err="1" smtClean="0"/>
          </a:p>
        </p:txBody>
      </p:sp>
      <p:sp>
        <p:nvSpPr>
          <p:cNvPr id="5" name="Rectangle 4"/>
          <p:cNvSpPr/>
          <p:nvPr/>
        </p:nvSpPr>
        <p:spPr>
          <a:xfrm>
            <a:off x="2183902" y="3696854"/>
            <a:ext cx="5045548" cy="923330"/>
          </a:xfrm>
          <a:prstGeom prst="rect">
            <a:avLst/>
          </a:prstGeom>
          <a:noFill/>
        </p:spPr>
        <p:txBody>
          <a:bodyPr wrap="none" lIns="91440" tIns="45720" rIns="91440" bIns="45720">
            <a:prstTxWarp prst="textArchDown">
              <a:avLst/>
            </a:prstTxWarp>
            <a:spAutoFit/>
          </a:bodyPr>
          <a:lstStyle/>
          <a:p>
            <a:pPr algn="ctr"/>
            <a:r>
              <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SEAMLESSLY!</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42840414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par>
                                <p:cTn id="8" presetID="42" presetClass="entr" presetSubtype="0" fill="hold" nodeType="withEffect">
                                  <p:stCondLst>
                                    <p:cond delay="25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750"/>
                                        <p:tgtEl>
                                          <p:spTgt spid="35"/>
                                        </p:tgtEl>
                                      </p:cBhvr>
                                    </p:animEffect>
                                    <p:anim calcmode="lin" valueType="num">
                                      <p:cBhvr>
                                        <p:cTn id="11" dur="750" fill="hold"/>
                                        <p:tgtEl>
                                          <p:spTgt spid="35"/>
                                        </p:tgtEl>
                                        <p:attrNameLst>
                                          <p:attrName>ppt_x</p:attrName>
                                        </p:attrNameLst>
                                      </p:cBhvr>
                                      <p:tavLst>
                                        <p:tav tm="0">
                                          <p:val>
                                            <p:strVal val="#ppt_x"/>
                                          </p:val>
                                        </p:tav>
                                        <p:tav tm="100000">
                                          <p:val>
                                            <p:strVal val="#ppt_x"/>
                                          </p:val>
                                        </p:tav>
                                      </p:tavLst>
                                    </p:anim>
                                    <p:anim calcmode="lin" valueType="num">
                                      <p:cBhvr>
                                        <p:cTn id="12" dur="750" fill="hold"/>
                                        <p:tgtEl>
                                          <p:spTgt spid="3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50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750"/>
                                        <p:tgtEl>
                                          <p:spTgt spid="34"/>
                                        </p:tgtEl>
                                      </p:cBhvr>
                                    </p:animEffect>
                                    <p:anim calcmode="lin" valueType="num">
                                      <p:cBhvr>
                                        <p:cTn id="16" dur="750" fill="hold"/>
                                        <p:tgtEl>
                                          <p:spTgt spid="34"/>
                                        </p:tgtEl>
                                        <p:attrNameLst>
                                          <p:attrName>ppt_x</p:attrName>
                                        </p:attrNameLst>
                                      </p:cBhvr>
                                      <p:tavLst>
                                        <p:tav tm="0">
                                          <p:val>
                                            <p:strVal val="#ppt_x"/>
                                          </p:val>
                                        </p:tav>
                                        <p:tav tm="100000">
                                          <p:val>
                                            <p:strVal val="#ppt_x"/>
                                          </p:val>
                                        </p:tav>
                                      </p:tavLst>
                                    </p:anim>
                                    <p:anim calcmode="lin" valueType="num">
                                      <p:cBhvr>
                                        <p:cTn id="17" dur="750" fill="hold"/>
                                        <p:tgtEl>
                                          <p:spTgt spid="3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75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750"/>
                                        <p:tgtEl>
                                          <p:spTgt spid="33"/>
                                        </p:tgtEl>
                                      </p:cBhvr>
                                    </p:animEffect>
                                    <p:anim calcmode="lin" valueType="num">
                                      <p:cBhvr>
                                        <p:cTn id="21" dur="750" fill="hold"/>
                                        <p:tgtEl>
                                          <p:spTgt spid="33"/>
                                        </p:tgtEl>
                                        <p:attrNameLst>
                                          <p:attrName>ppt_x</p:attrName>
                                        </p:attrNameLst>
                                      </p:cBhvr>
                                      <p:tavLst>
                                        <p:tav tm="0">
                                          <p:val>
                                            <p:strVal val="#ppt_x"/>
                                          </p:val>
                                        </p:tav>
                                        <p:tav tm="100000">
                                          <p:val>
                                            <p:strVal val="#ppt_x"/>
                                          </p:val>
                                        </p:tav>
                                      </p:tavLst>
                                    </p:anim>
                                    <p:anim calcmode="lin" valueType="num">
                                      <p:cBhvr>
                                        <p:cTn id="22" dur="750" fill="hold"/>
                                        <p:tgtEl>
                                          <p:spTgt spid="3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00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750"/>
                                        <p:tgtEl>
                                          <p:spTgt spid="43"/>
                                        </p:tgtEl>
                                      </p:cBhvr>
                                    </p:animEffect>
                                    <p:anim calcmode="lin" valueType="num">
                                      <p:cBhvr>
                                        <p:cTn id="26" dur="750" fill="hold"/>
                                        <p:tgtEl>
                                          <p:spTgt spid="43"/>
                                        </p:tgtEl>
                                        <p:attrNameLst>
                                          <p:attrName>ppt_x</p:attrName>
                                        </p:attrNameLst>
                                      </p:cBhvr>
                                      <p:tavLst>
                                        <p:tav tm="0">
                                          <p:val>
                                            <p:strVal val="#ppt_x"/>
                                          </p:val>
                                        </p:tav>
                                        <p:tav tm="100000">
                                          <p:val>
                                            <p:strVal val="#ppt_x"/>
                                          </p:val>
                                        </p:tav>
                                      </p:tavLst>
                                    </p:anim>
                                    <p:anim calcmode="lin" valueType="num">
                                      <p:cBhvr>
                                        <p:cTn id="27" dur="750" fill="hold"/>
                                        <p:tgtEl>
                                          <p:spTgt spid="4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25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750"/>
                                        <p:tgtEl>
                                          <p:spTgt spid="42"/>
                                        </p:tgtEl>
                                      </p:cBhvr>
                                    </p:animEffect>
                                    <p:anim calcmode="lin" valueType="num">
                                      <p:cBhvr>
                                        <p:cTn id="31" dur="750" fill="hold"/>
                                        <p:tgtEl>
                                          <p:spTgt spid="42"/>
                                        </p:tgtEl>
                                        <p:attrNameLst>
                                          <p:attrName>ppt_x</p:attrName>
                                        </p:attrNameLst>
                                      </p:cBhvr>
                                      <p:tavLst>
                                        <p:tav tm="0">
                                          <p:val>
                                            <p:strVal val="#ppt_x"/>
                                          </p:val>
                                        </p:tav>
                                        <p:tav tm="100000">
                                          <p:val>
                                            <p:strVal val="#ppt_x"/>
                                          </p:val>
                                        </p:tav>
                                      </p:tavLst>
                                    </p:anim>
                                    <p:anim calcmode="lin" valueType="num">
                                      <p:cBhvr>
                                        <p:cTn id="32" dur="750" fill="hold"/>
                                        <p:tgtEl>
                                          <p:spTgt spid="4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750"/>
                                        <p:tgtEl>
                                          <p:spTgt spid="44"/>
                                        </p:tgtEl>
                                      </p:cBhvr>
                                    </p:animEffect>
                                    <p:anim calcmode="lin" valueType="num">
                                      <p:cBhvr>
                                        <p:cTn id="36" dur="750" fill="hold"/>
                                        <p:tgtEl>
                                          <p:spTgt spid="44"/>
                                        </p:tgtEl>
                                        <p:attrNameLst>
                                          <p:attrName>ppt_x</p:attrName>
                                        </p:attrNameLst>
                                      </p:cBhvr>
                                      <p:tavLst>
                                        <p:tav tm="0">
                                          <p:val>
                                            <p:strVal val="#ppt_x"/>
                                          </p:val>
                                        </p:tav>
                                        <p:tav tm="100000">
                                          <p:val>
                                            <p:strVal val="#ppt_x"/>
                                          </p:val>
                                        </p:tav>
                                      </p:tavLst>
                                    </p:anim>
                                    <p:anim calcmode="lin" valueType="num">
                                      <p:cBhvr>
                                        <p:cTn id="37" dur="750" fill="hold"/>
                                        <p:tgtEl>
                                          <p:spTgt spid="44"/>
                                        </p:tgtEl>
                                        <p:attrNameLst>
                                          <p:attrName>ppt_y</p:attrName>
                                        </p:attrNameLst>
                                      </p:cBhvr>
                                      <p:tavLst>
                                        <p:tav tm="0">
                                          <p:val>
                                            <p:strVal val="#ppt_y+.1"/>
                                          </p:val>
                                        </p:tav>
                                        <p:tav tm="100000">
                                          <p:val>
                                            <p:strVal val="#ppt_y"/>
                                          </p:val>
                                        </p:tav>
                                      </p:tavLst>
                                    </p:anim>
                                  </p:childTnLst>
                                </p:cTn>
                              </p:par>
                              <p:par>
                                <p:cTn id="38" presetID="53" presetClass="entr" presetSubtype="16"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fltVal val="0"/>
                                          </p:val>
                                        </p:tav>
                                        <p:tav tm="100000">
                                          <p:val>
                                            <p:strVal val="#ppt_w"/>
                                          </p:val>
                                        </p:tav>
                                      </p:tavLst>
                                    </p:anim>
                                    <p:anim calcmode="lin" valueType="num">
                                      <p:cBhvr>
                                        <p:cTn id="41" dur="500" fill="hold"/>
                                        <p:tgtEl>
                                          <p:spTgt spid="36"/>
                                        </p:tgtEl>
                                        <p:attrNameLst>
                                          <p:attrName>ppt_h</p:attrName>
                                        </p:attrNameLst>
                                      </p:cBhvr>
                                      <p:tavLst>
                                        <p:tav tm="0">
                                          <p:val>
                                            <p:fltVal val="0"/>
                                          </p:val>
                                        </p:tav>
                                        <p:tav tm="100000">
                                          <p:val>
                                            <p:strVal val="#ppt_h"/>
                                          </p:val>
                                        </p:tav>
                                      </p:tavLst>
                                    </p:anim>
                                    <p:animEffect transition="in" filter="fade">
                                      <p:cBhvr>
                                        <p:cTn id="42" dur="500"/>
                                        <p:tgtEl>
                                          <p:spTgt spid="36"/>
                                        </p:tgtEl>
                                      </p:cBhvr>
                                    </p:animEffect>
                                  </p:childTnLst>
                                </p:cTn>
                              </p:par>
                              <p:par>
                                <p:cTn id="43" presetID="53" presetClass="entr" presetSubtype="16" fill="hold" grpId="0" nodeType="withEffect">
                                  <p:stCondLst>
                                    <p:cond delay="25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par>
                                <p:cTn id="48" presetID="53" presetClass="entr" presetSubtype="16" fill="hold" grpId="0" nodeType="withEffect">
                                  <p:stCondLst>
                                    <p:cond delay="500"/>
                                  </p:stCondLst>
                                  <p:childTnLst>
                                    <p:set>
                                      <p:cBhvr>
                                        <p:cTn id="49" dur="1" fill="hold">
                                          <p:stCondLst>
                                            <p:cond delay="0"/>
                                          </p:stCondLst>
                                        </p:cTn>
                                        <p:tgtEl>
                                          <p:spTgt spid="38"/>
                                        </p:tgtEl>
                                        <p:attrNameLst>
                                          <p:attrName>style.visibility</p:attrName>
                                        </p:attrNameLst>
                                      </p:cBhvr>
                                      <p:to>
                                        <p:strVal val="visible"/>
                                      </p:to>
                                    </p:set>
                                    <p:anim calcmode="lin" valueType="num">
                                      <p:cBhvr>
                                        <p:cTn id="50" dur="500" fill="hold"/>
                                        <p:tgtEl>
                                          <p:spTgt spid="38"/>
                                        </p:tgtEl>
                                        <p:attrNameLst>
                                          <p:attrName>ppt_w</p:attrName>
                                        </p:attrNameLst>
                                      </p:cBhvr>
                                      <p:tavLst>
                                        <p:tav tm="0">
                                          <p:val>
                                            <p:fltVal val="0"/>
                                          </p:val>
                                        </p:tav>
                                        <p:tav tm="100000">
                                          <p:val>
                                            <p:strVal val="#ppt_w"/>
                                          </p:val>
                                        </p:tav>
                                      </p:tavLst>
                                    </p:anim>
                                    <p:anim calcmode="lin" valueType="num">
                                      <p:cBhvr>
                                        <p:cTn id="51" dur="500" fill="hold"/>
                                        <p:tgtEl>
                                          <p:spTgt spid="38"/>
                                        </p:tgtEl>
                                        <p:attrNameLst>
                                          <p:attrName>ppt_h</p:attrName>
                                        </p:attrNameLst>
                                      </p:cBhvr>
                                      <p:tavLst>
                                        <p:tav tm="0">
                                          <p:val>
                                            <p:fltVal val="0"/>
                                          </p:val>
                                        </p:tav>
                                        <p:tav tm="100000">
                                          <p:val>
                                            <p:strVal val="#ppt_h"/>
                                          </p:val>
                                        </p:tav>
                                      </p:tavLst>
                                    </p:anim>
                                    <p:animEffect transition="in" filter="fade">
                                      <p:cBhvr>
                                        <p:cTn id="52" dur="500"/>
                                        <p:tgtEl>
                                          <p:spTgt spid="38"/>
                                        </p:tgtEl>
                                      </p:cBhvr>
                                    </p:animEffect>
                                  </p:childTnLst>
                                </p:cTn>
                              </p:par>
                              <p:par>
                                <p:cTn id="53" presetID="53" presetClass="entr" presetSubtype="16" fill="hold" grpId="0" nodeType="withEffect">
                                  <p:stCondLst>
                                    <p:cond delay="750"/>
                                  </p:stCondLst>
                                  <p:childTnLst>
                                    <p:set>
                                      <p:cBhvr>
                                        <p:cTn id="54" dur="1" fill="hold">
                                          <p:stCondLst>
                                            <p:cond delay="0"/>
                                          </p:stCondLst>
                                        </p:cTn>
                                        <p:tgtEl>
                                          <p:spTgt spid="39"/>
                                        </p:tgtEl>
                                        <p:attrNameLst>
                                          <p:attrName>style.visibility</p:attrName>
                                        </p:attrNameLst>
                                      </p:cBhvr>
                                      <p:to>
                                        <p:strVal val="visible"/>
                                      </p:to>
                                    </p:set>
                                    <p:anim calcmode="lin" valueType="num">
                                      <p:cBhvr>
                                        <p:cTn id="55" dur="500" fill="hold"/>
                                        <p:tgtEl>
                                          <p:spTgt spid="39"/>
                                        </p:tgtEl>
                                        <p:attrNameLst>
                                          <p:attrName>ppt_w</p:attrName>
                                        </p:attrNameLst>
                                      </p:cBhvr>
                                      <p:tavLst>
                                        <p:tav tm="0">
                                          <p:val>
                                            <p:fltVal val="0"/>
                                          </p:val>
                                        </p:tav>
                                        <p:tav tm="100000">
                                          <p:val>
                                            <p:strVal val="#ppt_w"/>
                                          </p:val>
                                        </p:tav>
                                      </p:tavLst>
                                    </p:anim>
                                    <p:anim calcmode="lin" valueType="num">
                                      <p:cBhvr>
                                        <p:cTn id="56" dur="500" fill="hold"/>
                                        <p:tgtEl>
                                          <p:spTgt spid="39"/>
                                        </p:tgtEl>
                                        <p:attrNameLst>
                                          <p:attrName>ppt_h</p:attrName>
                                        </p:attrNameLst>
                                      </p:cBhvr>
                                      <p:tavLst>
                                        <p:tav tm="0">
                                          <p:val>
                                            <p:fltVal val="0"/>
                                          </p:val>
                                        </p:tav>
                                        <p:tav tm="100000">
                                          <p:val>
                                            <p:strVal val="#ppt_h"/>
                                          </p:val>
                                        </p:tav>
                                      </p:tavLst>
                                    </p:anim>
                                    <p:animEffect transition="in" filter="fade">
                                      <p:cBhvr>
                                        <p:cTn id="57" dur="500"/>
                                        <p:tgtEl>
                                          <p:spTgt spid="39"/>
                                        </p:tgtEl>
                                      </p:cBhvr>
                                    </p:animEffect>
                                  </p:childTnLst>
                                </p:cTn>
                              </p:par>
                              <p:par>
                                <p:cTn id="58" presetID="53" presetClass="entr" presetSubtype="16" fill="hold" grpId="0" nodeType="withEffect">
                                  <p:stCondLst>
                                    <p:cond delay="1000"/>
                                  </p:stCondLst>
                                  <p:childTnLst>
                                    <p:set>
                                      <p:cBhvr>
                                        <p:cTn id="59" dur="1" fill="hold">
                                          <p:stCondLst>
                                            <p:cond delay="0"/>
                                          </p:stCondLst>
                                        </p:cTn>
                                        <p:tgtEl>
                                          <p:spTgt spid="40"/>
                                        </p:tgtEl>
                                        <p:attrNameLst>
                                          <p:attrName>style.visibility</p:attrName>
                                        </p:attrNameLst>
                                      </p:cBhvr>
                                      <p:to>
                                        <p:strVal val="visible"/>
                                      </p:to>
                                    </p:set>
                                    <p:anim calcmode="lin" valueType="num">
                                      <p:cBhvr>
                                        <p:cTn id="60" dur="500" fill="hold"/>
                                        <p:tgtEl>
                                          <p:spTgt spid="40"/>
                                        </p:tgtEl>
                                        <p:attrNameLst>
                                          <p:attrName>ppt_w</p:attrName>
                                        </p:attrNameLst>
                                      </p:cBhvr>
                                      <p:tavLst>
                                        <p:tav tm="0">
                                          <p:val>
                                            <p:fltVal val="0"/>
                                          </p:val>
                                        </p:tav>
                                        <p:tav tm="100000">
                                          <p:val>
                                            <p:strVal val="#ppt_w"/>
                                          </p:val>
                                        </p:tav>
                                      </p:tavLst>
                                    </p:anim>
                                    <p:anim calcmode="lin" valueType="num">
                                      <p:cBhvr>
                                        <p:cTn id="61" dur="500" fill="hold"/>
                                        <p:tgtEl>
                                          <p:spTgt spid="40"/>
                                        </p:tgtEl>
                                        <p:attrNameLst>
                                          <p:attrName>ppt_h</p:attrName>
                                        </p:attrNameLst>
                                      </p:cBhvr>
                                      <p:tavLst>
                                        <p:tav tm="0">
                                          <p:val>
                                            <p:fltVal val="0"/>
                                          </p:val>
                                        </p:tav>
                                        <p:tav tm="100000">
                                          <p:val>
                                            <p:strVal val="#ppt_h"/>
                                          </p:val>
                                        </p:tav>
                                      </p:tavLst>
                                    </p:anim>
                                    <p:animEffect transition="in" filter="fade">
                                      <p:cBhvr>
                                        <p:cTn id="62" dur="500"/>
                                        <p:tgtEl>
                                          <p:spTgt spid="40"/>
                                        </p:tgtEl>
                                      </p:cBhvr>
                                    </p:animEffect>
                                  </p:childTnLst>
                                </p:cTn>
                              </p:par>
                              <p:par>
                                <p:cTn id="63" presetID="53" presetClass="entr" presetSubtype="16" fill="hold" grpId="0" nodeType="withEffect">
                                  <p:stCondLst>
                                    <p:cond delay="125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cTn>
                              </p:par>
                            </p:childTnLst>
                          </p:cTn>
                        </p:par>
                        <p:par>
                          <p:cTn id="68" fill="hold">
                            <p:stCondLst>
                              <p:cond delay="2250"/>
                            </p:stCondLst>
                            <p:childTnLst>
                              <p:par>
                                <p:cTn id="69" presetID="10" presetClass="entr" presetSubtype="0" fill="hold" nodeType="after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1000"/>
                                        <p:tgtEl>
                                          <p:spTgt spid="5"/>
                                        </p:tgtEl>
                                      </p:cBhvr>
                                    </p:animEffect>
                                    <p:anim calcmode="lin" valueType="num">
                                      <p:cBhvr>
                                        <p:cTn id="77" dur="1000" fill="hold"/>
                                        <p:tgtEl>
                                          <p:spTgt spid="5"/>
                                        </p:tgtEl>
                                        <p:attrNameLst>
                                          <p:attrName>ppt_x</p:attrName>
                                        </p:attrNameLst>
                                      </p:cBhvr>
                                      <p:tavLst>
                                        <p:tav tm="0">
                                          <p:val>
                                            <p:strVal val="#ppt_x"/>
                                          </p:val>
                                        </p:tav>
                                        <p:tav tm="100000">
                                          <p:val>
                                            <p:strVal val="#ppt_x"/>
                                          </p:val>
                                        </p:tav>
                                      </p:tavLst>
                                    </p:anim>
                                    <p:anim calcmode="lin" valueType="num">
                                      <p:cBhvr>
                                        <p:cTn id="7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M2839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8" y="-1"/>
            <a:ext cx="9144000" cy="5143501"/>
          </a:xfrm>
          <a:prstGeom prst="rect">
            <a:avLst/>
          </a:prstGeom>
        </p:spPr>
      </p:pic>
      <p:sp>
        <p:nvSpPr>
          <p:cNvPr id="2" name="Title 1"/>
          <p:cNvSpPr>
            <a:spLocks noGrp="1"/>
          </p:cNvSpPr>
          <p:nvPr>
            <p:ph type="title"/>
          </p:nvPr>
        </p:nvSpPr>
        <p:spPr>
          <a:xfrm>
            <a:off x="437766" y="386800"/>
            <a:ext cx="8345488" cy="731837"/>
          </a:xfrm>
          <a:solidFill>
            <a:schemeClr val="tx1">
              <a:lumMod val="50000"/>
              <a:alpha val="28000"/>
            </a:schemeClr>
          </a:solidFill>
        </p:spPr>
        <p:txBody>
          <a:bodyPr/>
          <a:lstStyle/>
          <a:p>
            <a:r>
              <a:rPr lang="en-US" dirty="0" smtClean="0">
                <a:solidFill>
                  <a:schemeClr val="bg1"/>
                </a:solidFill>
              </a:rPr>
              <a:t>La </a:t>
            </a:r>
            <a:r>
              <a:rPr lang="en-US" dirty="0" err="1" smtClean="0">
                <a:solidFill>
                  <a:schemeClr val="bg1"/>
                </a:solidFill>
              </a:rPr>
              <a:t>Oficina</a:t>
            </a:r>
            <a:r>
              <a:rPr lang="en-US" dirty="0" smtClean="0">
                <a:solidFill>
                  <a:schemeClr val="bg1"/>
                </a:solidFill>
              </a:rPr>
              <a:t> Hoy - </a:t>
            </a:r>
            <a:r>
              <a:rPr lang="en-US" dirty="0" err="1" smtClean="0">
                <a:solidFill>
                  <a:schemeClr val="bg1"/>
                </a:solidFill>
              </a:rPr>
              <a:t>Desafíos</a:t>
            </a:r>
            <a:endParaRPr lang="en-US" dirty="0">
              <a:solidFill>
                <a:schemeClr val="bg1"/>
              </a:solidFill>
            </a:endParaRPr>
          </a:p>
        </p:txBody>
      </p:sp>
      <p:sp>
        <p:nvSpPr>
          <p:cNvPr id="5" name="TextBox 4"/>
          <p:cNvSpPr txBox="1"/>
          <p:nvPr/>
        </p:nvSpPr>
        <p:spPr>
          <a:xfrm>
            <a:off x="1064322" y="4677335"/>
            <a:ext cx="2058577" cy="184666"/>
          </a:xfrm>
          <a:prstGeom prst="rect">
            <a:avLst/>
          </a:prstGeom>
          <a:noFill/>
        </p:spPr>
        <p:txBody>
          <a:bodyPr wrap="none" rtlCol="0">
            <a:spAutoFit/>
          </a:bodyPr>
          <a:lstStyle/>
          <a:p>
            <a:r>
              <a:rPr lang="en-US" sz="600" dirty="0" smtClean="0">
                <a:solidFill>
                  <a:srgbClr val="FFFFFF"/>
                </a:solidFill>
                <a:latin typeface="CiscoSansTT" charset="0"/>
              </a:rPr>
              <a:t>*source </a:t>
            </a:r>
            <a:r>
              <a:rPr lang="en-US" sz="600" dirty="0" err="1" smtClean="0">
                <a:solidFill>
                  <a:srgbClr val="FFFFFF"/>
                </a:solidFill>
                <a:latin typeface="CiscoSansTT" charset="0"/>
              </a:rPr>
              <a:t>Gensler</a:t>
            </a:r>
            <a:r>
              <a:rPr lang="en-US" sz="600" dirty="0" smtClean="0">
                <a:solidFill>
                  <a:srgbClr val="FFFFFF"/>
                </a:solidFill>
                <a:latin typeface="CiscoSansTT" charset="0"/>
              </a:rPr>
              <a:t> Corporate Real Estate Survey, 2013</a:t>
            </a:r>
            <a:endParaRPr lang="en-US" sz="600" dirty="0">
              <a:solidFill>
                <a:srgbClr val="FFFFFF"/>
              </a:solidFill>
              <a:latin typeface="CiscoSansTT" charset="0"/>
            </a:endParaRPr>
          </a:p>
        </p:txBody>
      </p:sp>
      <p:grpSp>
        <p:nvGrpSpPr>
          <p:cNvPr id="4" name="Group 3"/>
          <p:cNvGrpSpPr/>
          <p:nvPr/>
        </p:nvGrpSpPr>
        <p:grpSpPr>
          <a:xfrm>
            <a:off x="527687" y="1234173"/>
            <a:ext cx="2460127" cy="1548066"/>
            <a:chOff x="527687" y="1234173"/>
            <a:chExt cx="2460127" cy="1548066"/>
          </a:xfrm>
        </p:grpSpPr>
        <p:sp>
          <p:nvSpPr>
            <p:cNvPr id="3" name="Rounded Rectangle 2"/>
            <p:cNvSpPr/>
            <p:nvPr/>
          </p:nvSpPr>
          <p:spPr>
            <a:xfrm>
              <a:off x="527688" y="1234173"/>
              <a:ext cx="2460126" cy="1548066"/>
            </a:xfrm>
            <a:prstGeom prst="roundRect">
              <a:avLst>
                <a:gd name="adj" fmla="val 7755"/>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50" b="1" dirty="0" err="1" smtClean="0">
                  <a:latin typeface="CiscoSansTT"/>
                  <a:cs typeface="CiscoSansTT"/>
                </a:rPr>
                <a:t>Demanda</a:t>
              </a:r>
              <a:r>
                <a:rPr lang="en-US" sz="1050" b="1" dirty="0" smtClean="0">
                  <a:latin typeface="CiscoSansTT"/>
                  <a:cs typeface="CiscoSansTT"/>
                </a:rPr>
                <a:t> de </a:t>
              </a:r>
              <a:r>
                <a:rPr lang="en-US" sz="1050" b="1" dirty="0" err="1" smtClean="0">
                  <a:latin typeface="CiscoSansTT"/>
                  <a:cs typeface="CiscoSansTT"/>
                </a:rPr>
                <a:t>más</a:t>
              </a:r>
              <a:r>
                <a:rPr lang="en-US" sz="1050" b="1" dirty="0" smtClean="0">
                  <a:latin typeface="CiscoSansTT"/>
                  <a:cs typeface="CiscoSansTT"/>
                </a:rPr>
                <a:t> </a:t>
              </a:r>
              <a:r>
                <a:rPr lang="en-US" sz="1050" b="1" dirty="0" err="1" smtClean="0">
                  <a:latin typeface="CiscoSansTT"/>
                  <a:cs typeface="CiscoSansTT"/>
                </a:rPr>
                <a:t>productividad</a:t>
              </a:r>
              <a:endParaRPr lang="en-US" sz="1050" b="1" dirty="0" smtClean="0">
                <a:latin typeface="CiscoSansTT"/>
                <a:cs typeface="CiscoSansTT"/>
              </a:endParaRPr>
            </a:p>
          </p:txBody>
        </p:sp>
        <p:grpSp>
          <p:nvGrpSpPr>
            <p:cNvPr id="30" name="Group 29"/>
            <p:cNvGrpSpPr/>
            <p:nvPr/>
          </p:nvGrpSpPr>
          <p:grpSpPr>
            <a:xfrm>
              <a:off x="527687" y="1536133"/>
              <a:ext cx="2460127" cy="1137905"/>
              <a:chOff x="527687" y="1536133"/>
              <a:chExt cx="2460127" cy="1137905"/>
            </a:xfrm>
          </p:grpSpPr>
          <p:sp>
            <p:nvSpPr>
              <p:cNvPr id="12" name="Rectangle 11"/>
              <p:cNvSpPr/>
              <p:nvPr/>
            </p:nvSpPr>
            <p:spPr>
              <a:xfrm>
                <a:off x="527687" y="1536133"/>
                <a:ext cx="599935" cy="569208"/>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latin typeface="CiscoSansTT" charset="0"/>
                </a:endParaRPr>
              </a:p>
            </p:txBody>
          </p:sp>
          <p:sp>
            <p:nvSpPr>
              <p:cNvPr id="25" name="Rectangle 24"/>
              <p:cNvSpPr/>
              <p:nvPr/>
            </p:nvSpPr>
            <p:spPr>
              <a:xfrm>
                <a:off x="1127622" y="1536133"/>
                <a:ext cx="1859798" cy="569208"/>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latin typeface="CiscoSansTT"/>
                    <a:cs typeface="CiscoSansTT"/>
                  </a:rPr>
                  <a:t>de </a:t>
                </a:r>
                <a:r>
                  <a:rPr lang="en-US" sz="800" dirty="0" err="1" smtClean="0">
                    <a:latin typeface="CiscoSansTT"/>
                    <a:cs typeface="CiscoSansTT"/>
                  </a:rPr>
                  <a:t>los</a:t>
                </a:r>
                <a:r>
                  <a:rPr lang="en-US" sz="800" dirty="0" smtClean="0">
                    <a:latin typeface="CiscoSansTT"/>
                    <a:cs typeface="CiscoSansTT"/>
                  </a:rPr>
                  <a:t> </a:t>
                </a:r>
                <a:r>
                  <a:rPr lang="en-US" sz="800" dirty="0" err="1" smtClean="0">
                    <a:latin typeface="CiscoSansTT"/>
                    <a:cs typeface="CiscoSansTT"/>
                  </a:rPr>
                  <a:t>directores</a:t>
                </a:r>
                <a:r>
                  <a:rPr lang="en-US" sz="800" dirty="0" smtClean="0">
                    <a:latin typeface="CiscoSansTT"/>
                    <a:cs typeface="CiscoSansTT"/>
                  </a:rPr>
                  <a:t> </a:t>
                </a:r>
                <a:r>
                  <a:rPr lang="en-US" sz="800" dirty="0" err="1" smtClean="0">
                    <a:latin typeface="CiscoSansTT"/>
                    <a:cs typeface="CiscoSansTT"/>
                  </a:rPr>
                  <a:t>creen</a:t>
                </a:r>
                <a:r>
                  <a:rPr lang="en-US" sz="800" dirty="0" smtClean="0">
                    <a:latin typeface="CiscoSansTT"/>
                    <a:cs typeface="CiscoSansTT"/>
                  </a:rPr>
                  <a:t> que el </a:t>
                </a:r>
                <a:r>
                  <a:rPr lang="en-US" sz="800" dirty="0" err="1" smtClean="0">
                    <a:latin typeface="CiscoSansTT"/>
                    <a:cs typeface="CiscoSansTT"/>
                  </a:rPr>
                  <a:t>espacio</a:t>
                </a:r>
                <a:r>
                  <a:rPr lang="en-US" sz="800" dirty="0" smtClean="0">
                    <a:latin typeface="CiscoSansTT"/>
                    <a:cs typeface="CiscoSansTT"/>
                  </a:rPr>
                  <a:t> de </a:t>
                </a:r>
                <a:r>
                  <a:rPr lang="en-US" sz="800" dirty="0" err="1" smtClean="0">
                    <a:latin typeface="CiscoSansTT"/>
                    <a:cs typeface="CiscoSansTT"/>
                  </a:rPr>
                  <a:t>trabajo</a:t>
                </a:r>
                <a:r>
                  <a:rPr lang="en-US" sz="800" dirty="0" smtClean="0">
                    <a:latin typeface="CiscoSansTT"/>
                    <a:cs typeface="CiscoSansTT"/>
                  </a:rPr>
                  <a:t> </a:t>
                </a:r>
                <a:r>
                  <a:rPr lang="en-US" sz="800" dirty="0" err="1" smtClean="0">
                    <a:latin typeface="CiscoSansTT"/>
                    <a:cs typeface="CiscoSansTT"/>
                  </a:rPr>
                  <a:t>tiene</a:t>
                </a:r>
                <a:r>
                  <a:rPr lang="en-US" sz="800" dirty="0" smtClean="0">
                    <a:latin typeface="CiscoSansTT"/>
                    <a:cs typeface="CiscoSansTT"/>
                  </a:rPr>
                  <a:t> un </a:t>
                </a:r>
                <a:r>
                  <a:rPr lang="en-US" sz="800" dirty="0" err="1" smtClean="0">
                    <a:latin typeface="CiscoSansTT"/>
                    <a:cs typeface="CiscoSansTT"/>
                  </a:rPr>
                  <a:t>impacto</a:t>
                </a:r>
                <a:r>
                  <a:rPr lang="en-US" sz="800" dirty="0" smtClean="0">
                    <a:latin typeface="CiscoSansTT"/>
                    <a:cs typeface="CiscoSansTT"/>
                  </a:rPr>
                  <a:t> </a:t>
                </a:r>
                <a:r>
                  <a:rPr lang="en-US" sz="800" dirty="0" err="1" smtClean="0">
                    <a:latin typeface="CiscoSansTT"/>
                    <a:cs typeface="CiscoSansTT"/>
                  </a:rPr>
                  <a:t>en</a:t>
                </a:r>
                <a:r>
                  <a:rPr lang="en-US" sz="800" dirty="0" smtClean="0">
                    <a:latin typeface="CiscoSansTT"/>
                    <a:cs typeface="CiscoSansTT"/>
                  </a:rPr>
                  <a:t> la </a:t>
                </a:r>
                <a:r>
                  <a:rPr lang="en-US" sz="800" dirty="0" err="1" smtClean="0">
                    <a:latin typeface="CiscoSansTT"/>
                    <a:cs typeface="CiscoSansTT"/>
                  </a:rPr>
                  <a:t>productividad</a:t>
                </a:r>
                <a:r>
                  <a:rPr lang="en-US" sz="800" dirty="0" smtClean="0">
                    <a:latin typeface="CiscoSansTT"/>
                    <a:cs typeface="CiscoSansTT"/>
                  </a:rPr>
                  <a:t> de </a:t>
                </a:r>
                <a:r>
                  <a:rPr lang="en-US" sz="800" dirty="0" err="1" smtClean="0">
                    <a:latin typeface="CiscoSansTT"/>
                    <a:cs typeface="CiscoSansTT"/>
                  </a:rPr>
                  <a:t>los</a:t>
                </a:r>
                <a:r>
                  <a:rPr lang="en-US" sz="800" dirty="0" smtClean="0">
                    <a:latin typeface="CiscoSansTT"/>
                    <a:cs typeface="CiscoSansTT"/>
                  </a:rPr>
                  <a:t> </a:t>
                </a:r>
                <a:r>
                  <a:rPr lang="en-US" sz="800" dirty="0" err="1" smtClean="0">
                    <a:latin typeface="CiscoSansTT"/>
                    <a:cs typeface="CiscoSansTT"/>
                  </a:rPr>
                  <a:t>empleados</a:t>
                </a:r>
                <a:endParaRPr lang="en-US" sz="800" dirty="0" smtClean="0">
                  <a:latin typeface="CiscoSansTT" charset="0"/>
                </a:endParaRPr>
              </a:p>
            </p:txBody>
          </p:sp>
          <p:sp>
            <p:nvSpPr>
              <p:cNvPr id="26" name="Rectangle 25"/>
              <p:cNvSpPr/>
              <p:nvPr/>
            </p:nvSpPr>
            <p:spPr>
              <a:xfrm>
                <a:off x="528081" y="2104830"/>
                <a:ext cx="599935" cy="569208"/>
              </a:xfrm>
              <a:prstGeom prst="rect">
                <a:avLst/>
              </a:prstGeom>
              <a:solidFill>
                <a:srgbClr val="1F4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CiscoSansTT" charset="0"/>
                  </a:rPr>
                  <a:t>Solo</a:t>
                </a:r>
              </a:p>
              <a:p>
                <a:pPr algn="ctr"/>
                <a:endParaRPr lang="en-US" sz="900" dirty="0">
                  <a:latin typeface="CiscoSansTT" charset="0"/>
                </a:endParaRPr>
              </a:p>
              <a:p>
                <a:pPr algn="ctr"/>
                <a:endParaRPr lang="en-US" sz="900" dirty="0" smtClean="0">
                  <a:latin typeface="CiscoSansTT" charset="0"/>
                </a:endParaRPr>
              </a:p>
            </p:txBody>
          </p:sp>
          <p:sp>
            <p:nvSpPr>
              <p:cNvPr id="27" name="Rectangle 26"/>
              <p:cNvSpPr/>
              <p:nvPr/>
            </p:nvSpPr>
            <p:spPr>
              <a:xfrm>
                <a:off x="1128016" y="2104830"/>
                <a:ext cx="1859798" cy="569208"/>
              </a:xfrm>
              <a:prstGeom prst="rect">
                <a:avLst/>
              </a:prstGeom>
              <a:solidFill>
                <a:srgbClr val="1F4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err="1" smtClean="0">
                    <a:latin typeface="CiscoSansTT"/>
                    <a:cs typeface="CiscoSansTT"/>
                  </a:rPr>
                  <a:t>mide</a:t>
                </a:r>
                <a:r>
                  <a:rPr lang="en-US" sz="800" dirty="0" smtClean="0">
                    <a:latin typeface="CiscoSansTT"/>
                    <a:cs typeface="CiscoSansTT"/>
                  </a:rPr>
                  <a:t> </a:t>
                </a:r>
                <a:r>
                  <a:rPr lang="en-US" sz="800" dirty="0" err="1" smtClean="0">
                    <a:latin typeface="CiscoSansTT"/>
                    <a:cs typeface="CiscoSansTT"/>
                  </a:rPr>
                  <a:t>como</a:t>
                </a:r>
                <a:r>
                  <a:rPr lang="en-US" sz="800" dirty="0" smtClean="0">
                    <a:latin typeface="CiscoSansTT"/>
                    <a:cs typeface="CiscoSansTT"/>
                  </a:rPr>
                  <a:t> el </a:t>
                </a:r>
                <a:r>
                  <a:rPr lang="en-US" sz="800" dirty="0" err="1" smtClean="0">
                    <a:latin typeface="CiscoSansTT"/>
                    <a:cs typeface="CiscoSansTT"/>
                  </a:rPr>
                  <a:t>espacio</a:t>
                </a:r>
                <a:r>
                  <a:rPr lang="en-US" sz="800" dirty="0" smtClean="0">
                    <a:latin typeface="CiscoSansTT"/>
                    <a:cs typeface="CiscoSansTT"/>
                  </a:rPr>
                  <a:t> de </a:t>
                </a:r>
                <a:r>
                  <a:rPr lang="en-US" sz="800" dirty="0" err="1" smtClean="0">
                    <a:latin typeface="CiscoSansTT"/>
                    <a:cs typeface="CiscoSansTT"/>
                  </a:rPr>
                  <a:t>trabajo</a:t>
                </a:r>
                <a:r>
                  <a:rPr lang="en-US" sz="800" dirty="0" smtClean="0">
                    <a:latin typeface="CiscoSansTT"/>
                    <a:cs typeface="CiscoSansTT"/>
                  </a:rPr>
                  <a:t> </a:t>
                </a:r>
                <a:r>
                  <a:rPr lang="en-US" sz="800" dirty="0" err="1" smtClean="0">
                    <a:latin typeface="CiscoSansTT"/>
                    <a:cs typeface="CiscoSansTT"/>
                  </a:rPr>
                  <a:t>impacta</a:t>
                </a:r>
                <a:r>
                  <a:rPr lang="en-US" sz="800" dirty="0" smtClean="0">
                    <a:latin typeface="CiscoSansTT"/>
                    <a:cs typeface="CiscoSansTT"/>
                  </a:rPr>
                  <a:t> </a:t>
                </a:r>
                <a:r>
                  <a:rPr lang="en-US" sz="800" dirty="0" err="1" smtClean="0">
                    <a:latin typeface="CiscoSansTT"/>
                    <a:cs typeface="CiscoSansTT"/>
                  </a:rPr>
                  <a:t>en</a:t>
                </a:r>
                <a:r>
                  <a:rPr lang="en-US" sz="800" dirty="0" smtClean="0">
                    <a:latin typeface="CiscoSansTT"/>
                    <a:cs typeface="CiscoSansTT"/>
                  </a:rPr>
                  <a:t> la </a:t>
                </a:r>
                <a:r>
                  <a:rPr lang="en-US" sz="800" dirty="0" err="1" smtClean="0">
                    <a:latin typeface="CiscoSansTT"/>
                    <a:cs typeface="CiscoSansTT"/>
                  </a:rPr>
                  <a:t>productividad</a:t>
                </a:r>
                <a:endParaRPr lang="en-US" sz="800" dirty="0" smtClean="0">
                  <a:latin typeface="CiscoSansTT" charset="0"/>
                </a:endParaRPr>
              </a:p>
            </p:txBody>
          </p:sp>
          <p:sp>
            <p:nvSpPr>
              <p:cNvPr id="28" name="TextBox 27"/>
              <p:cNvSpPr txBox="1"/>
              <p:nvPr/>
            </p:nvSpPr>
            <p:spPr>
              <a:xfrm>
                <a:off x="537397" y="1663449"/>
                <a:ext cx="639919" cy="276999"/>
              </a:xfrm>
              <a:prstGeom prst="rect">
                <a:avLst/>
              </a:prstGeom>
              <a:noFill/>
            </p:spPr>
            <p:txBody>
              <a:bodyPr wrap="none" rtlCol="0">
                <a:spAutoFit/>
              </a:bodyPr>
              <a:lstStyle/>
              <a:p>
                <a:pPr algn="ctr"/>
                <a:r>
                  <a:rPr lang="en-US" sz="1200" dirty="0" smtClean="0">
                    <a:solidFill>
                      <a:srgbClr val="FFFFFF"/>
                    </a:solidFill>
                    <a:latin typeface="CiscoSansTT" charset="0"/>
                  </a:rPr>
                  <a:t>95.2%</a:t>
                </a:r>
                <a:endParaRPr lang="en-US" sz="1200" dirty="0">
                  <a:solidFill>
                    <a:srgbClr val="FFFFFF"/>
                  </a:solidFill>
                  <a:latin typeface="CiscoSansTT" charset="0"/>
                </a:endParaRPr>
              </a:p>
            </p:txBody>
          </p:sp>
          <p:sp>
            <p:nvSpPr>
              <p:cNvPr id="29" name="TextBox 28"/>
              <p:cNvSpPr txBox="1"/>
              <p:nvPr/>
            </p:nvSpPr>
            <p:spPr>
              <a:xfrm>
                <a:off x="589591" y="2271942"/>
                <a:ext cx="500458" cy="276999"/>
              </a:xfrm>
              <a:prstGeom prst="rect">
                <a:avLst/>
              </a:prstGeom>
              <a:noFill/>
            </p:spPr>
            <p:txBody>
              <a:bodyPr wrap="none" rtlCol="0">
                <a:spAutoFit/>
              </a:bodyPr>
              <a:lstStyle/>
              <a:p>
                <a:pPr algn="ctr"/>
                <a:r>
                  <a:rPr lang="en-US" sz="1200" dirty="0" smtClean="0">
                    <a:solidFill>
                      <a:srgbClr val="FFFFFF"/>
                    </a:solidFill>
                    <a:latin typeface="CiscoSansTT" charset="0"/>
                  </a:rPr>
                  <a:t>30%</a:t>
                </a:r>
                <a:endParaRPr lang="en-US" sz="1200" dirty="0">
                  <a:solidFill>
                    <a:srgbClr val="FFFFFF"/>
                  </a:solidFill>
                  <a:latin typeface="CiscoSansTT" charset="0"/>
                </a:endParaRPr>
              </a:p>
            </p:txBody>
          </p:sp>
        </p:grpSp>
      </p:grpSp>
      <p:grpSp>
        <p:nvGrpSpPr>
          <p:cNvPr id="6" name="Group 5"/>
          <p:cNvGrpSpPr/>
          <p:nvPr/>
        </p:nvGrpSpPr>
        <p:grpSpPr>
          <a:xfrm>
            <a:off x="3013529" y="1234173"/>
            <a:ext cx="2460126" cy="1548066"/>
            <a:chOff x="3013529" y="1234173"/>
            <a:chExt cx="2460126" cy="1548066"/>
          </a:xfrm>
        </p:grpSpPr>
        <p:sp>
          <p:nvSpPr>
            <p:cNvPr id="9" name="Rounded Rectangle 8"/>
            <p:cNvSpPr/>
            <p:nvPr/>
          </p:nvSpPr>
          <p:spPr>
            <a:xfrm>
              <a:off x="3013529" y="1234173"/>
              <a:ext cx="2460126" cy="1548066"/>
            </a:xfrm>
            <a:prstGeom prst="roundRect">
              <a:avLst>
                <a:gd name="adj" fmla="val 7755"/>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50" b="1" dirty="0" smtClean="0">
                  <a:latin typeface="CiscoSansTT"/>
                  <a:cs typeface="CiscoSansTT"/>
                </a:rPr>
                <a:t>El </a:t>
              </a:r>
              <a:r>
                <a:rPr lang="en-US" sz="1050" b="1" dirty="0" err="1" smtClean="0">
                  <a:latin typeface="CiscoSansTT"/>
                  <a:cs typeface="CiscoSansTT"/>
                </a:rPr>
                <a:t>desafío</a:t>
              </a:r>
              <a:r>
                <a:rPr lang="en-US" sz="1050" b="1" dirty="0" smtClean="0">
                  <a:latin typeface="CiscoSansTT"/>
                  <a:cs typeface="CiscoSansTT"/>
                </a:rPr>
                <a:t> de </a:t>
              </a:r>
              <a:r>
                <a:rPr lang="en-US" sz="1050" b="1" dirty="0" err="1" smtClean="0">
                  <a:latin typeface="CiscoSansTT"/>
                  <a:cs typeface="CiscoSansTT"/>
                </a:rPr>
                <a:t>Balancear</a:t>
              </a:r>
              <a:endParaRPr lang="en-US" sz="1050" b="1" dirty="0" smtClean="0">
                <a:latin typeface="CiscoSansTT"/>
                <a:cs typeface="CiscoSansTT"/>
              </a:endParaRPr>
            </a:p>
          </p:txBody>
        </p:sp>
        <p:sp>
          <p:nvSpPr>
            <p:cNvPr id="31" name="Up Arrow 30"/>
            <p:cNvSpPr/>
            <p:nvPr/>
          </p:nvSpPr>
          <p:spPr>
            <a:xfrm>
              <a:off x="3121415" y="1600845"/>
              <a:ext cx="2159000" cy="590256"/>
            </a:xfrm>
            <a:prstGeom prst="upArrow">
              <a:avLst>
                <a:gd name="adj1" fmla="val 81872"/>
                <a:gd name="adj2" fmla="val 50000"/>
              </a:avLst>
            </a:prstGeom>
            <a:solidFill>
              <a:srgbClr val="8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smtClean="0">
                  <a:latin typeface="CiscoSansTT"/>
                  <a:cs typeface="CiscoSansTT"/>
                </a:rPr>
                <a:t>Costos</a:t>
              </a:r>
              <a:r>
                <a:rPr lang="en-US" sz="1000" dirty="0" smtClean="0">
                  <a:latin typeface="CiscoSansTT"/>
                  <a:cs typeface="CiscoSansTT"/>
                </a:rPr>
                <a:t> de </a:t>
              </a:r>
              <a:r>
                <a:rPr lang="en-US" sz="1000" dirty="0" err="1" smtClean="0">
                  <a:latin typeface="CiscoSansTT"/>
                  <a:cs typeface="CiscoSansTT"/>
                </a:rPr>
                <a:t>Propiedad</a:t>
              </a:r>
              <a:endParaRPr lang="en-US" sz="1000" dirty="0" smtClean="0">
                <a:latin typeface="CiscoSansTT"/>
                <a:cs typeface="CiscoSansTT"/>
              </a:endParaRPr>
            </a:p>
          </p:txBody>
        </p:sp>
        <p:sp>
          <p:nvSpPr>
            <p:cNvPr id="32" name="Down Arrow 31"/>
            <p:cNvSpPr/>
            <p:nvPr/>
          </p:nvSpPr>
          <p:spPr>
            <a:xfrm>
              <a:off x="3112471" y="2191101"/>
              <a:ext cx="2159000" cy="491880"/>
            </a:xfrm>
            <a:prstGeom prst="downArrow">
              <a:avLst>
                <a:gd name="adj1" fmla="val 81240"/>
                <a:gd name="adj2" fmla="val 50000"/>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smtClean="0">
                  <a:latin typeface="CiscoSansTT"/>
                  <a:cs typeface="CiscoSansTT"/>
                </a:rPr>
                <a:t>Utilización</a:t>
              </a:r>
              <a:endParaRPr lang="en-US" sz="1000" dirty="0" smtClean="0">
                <a:latin typeface="CiscoSansTT"/>
                <a:cs typeface="CiscoSansTT"/>
              </a:endParaRPr>
            </a:p>
          </p:txBody>
        </p:sp>
      </p:grpSp>
      <p:grpSp>
        <p:nvGrpSpPr>
          <p:cNvPr id="13" name="Group 12"/>
          <p:cNvGrpSpPr/>
          <p:nvPr/>
        </p:nvGrpSpPr>
        <p:grpSpPr>
          <a:xfrm>
            <a:off x="527688" y="2798365"/>
            <a:ext cx="2460126" cy="1548066"/>
            <a:chOff x="527688" y="2798365"/>
            <a:chExt cx="2460126" cy="1548066"/>
          </a:xfrm>
        </p:grpSpPr>
        <p:sp>
          <p:nvSpPr>
            <p:cNvPr id="10" name="Rounded Rectangle 9"/>
            <p:cNvSpPr/>
            <p:nvPr/>
          </p:nvSpPr>
          <p:spPr>
            <a:xfrm>
              <a:off x="527688" y="2798365"/>
              <a:ext cx="2460126" cy="1548066"/>
            </a:xfrm>
            <a:prstGeom prst="roundRect">
              <a:avLst>
                <a:gd name="adj" fmla="val 7755"/>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50" b="1" dirty="0" err="1" smtClean="0">
                  <a:latin typeface="CiscoSansTT"/>
                  <a:cs typeface="CiscoSansTT"/>
                </a:rPr>
                <a:t>Cambiando</a:t>
              </a:r>
              <a:r>
                <a:rPr lang="en-US" sz="1050" b="1" dirty="0" smtClean="0">
                  <a:latin typeface="CiscoSansTT"/>
                  <a:cs typeface="CiscoSansTT"/>
                </a:rPr>
                <a:t> las </a:t>
              </a:r>
              <a:r>
                <a:rPr lang="en-US" sz="1050" b="1" dirty="0" err="1" smtClean="0">
                  <a:latin typeface="CiscoSansTT"/>
                  <a:cs typeface="CiscoSansTT"/>
                </a:rPr>
                <a:t>Expectativas</a:t>
              </a:r>
              <a:endParaRPr lang="en-US" sz="1050" b="1" dirty="0" smtClean="0">
                <a:latin typeface="CiscoSansTT"/>
                <a:cs typeface="CiscoSansTT"/>
              </a:endParaRPr>
            </a:p>
            <a:p>
              <a:pPr algn="ctr"/>
              <a:endParaRPr lang="en-US" sz="1050" b="1" dirty="0">
                <a:latin typeface="CiscoSansTT"/>
                <a:cs typeface="CiscoSansTT"/>
              </a:endParaRPr>
            </a:p>
            <a:p>
              <a:r>
                <a:rPr lang="en-US" sz="900" dirty="0" smtClean="0">
                  <a:latin typeface="CiscoSansTT"/>
                  <a:cs typeface="CiscoSansTT"/>
                </a:rPr>
                <a:t>Gen X, Millenials &gt;60%</a:t>
              </a:r>
            </a:p>
          </p:txBody>
        </p:sp>
        <p:pic>
          <p:nvPicPr>
            <p:cNvPr id="33" name="Picture 32"/>
            <p:cNvPicPr>
              <a:picLocks noChangeAspect="1"/>
            </p:cNvPicPr>
            <p:nvPr/>
          </p:nvPicPr>
          <p:blipFill>
            <a:blip r:embed="rId4" cstate="screen">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17146" y="3632901"/>
              <a:ext cx="697605" cy="697605"/>
            </a:xfrm>
            <a:prstGeom prst="rect">
              <a:avLst/>
            </a:prstGeom>
          </p:spPr>
        </p:pic>
        <p:pic>
          <p:nvPicPr>
            <p:cNvPr id="34" name="Picture 33"/>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957395" y="3879378"/>
              <a:ext cx="295190" cy="395508"/>
            </a:xfrm>
            <a:prstGeom prst="rect">
              <a:avLst/>
            </a:prstGeom>
          </p:spPr>
        </p:pic>
        <p:pic>
          <p:nvPicPr>
            <p:cNvPr id="35" name="Picture 34"/>
            <p:cNvPicPr>
              <a:picLocks noChangeAspect="1"/>
            </p:cNvPicPr>
            <p:nvPr/>
          </p:nvPicPr>
          <p:blipFill rotWithShape="1">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325410" y="3434220"/>
              <a:ext cx="481908" cy="840666"/>
            </a:xfrm>
            <a:prstGeom prst="rect">
              <a:avLst/>
            </a:prstGeom>
          </p:spPr>
        </p:pic>
        <p:pic>
          <p:nvPicPr>
            <p:cNvPr id="36" name="Picture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7576" y="3777892"/>
              <a:ext cx="496994" cy="496994"/>
            </a:xfrm>
            <a:prstGeom prst="rect">
              <a:avLst/>
            </a:prstGeom>
          </p:spPr>
        </p:pic>
      </p:grpSp>
      <p:grpSp>
        <p:nvGrpSpPr>
          <p:cNvPr id="7" name="Group 6"/>
          <p:cNvGrpSpPr/>
          <p:nvPr/>
        </p:nvGrpSpPr>
        <p:grpSpPr>
          <a:xfrm>
            <a:off x="3013529" y="2798365"/>
            <a:ext cx="2460126" cy="1548066"/>
            <a:chOff x="3013529" y="2798365"/>
            <a:chExt cx="2460126" cy="1548066"/>
          </a:xfrm>
        </p:grpSpPr>
        <p:sp>
          <p:nvSpPr>
            <p:cNvPr id="11" name="Rounded Rectangle 10"/>
            <p:cNvSpPr/>
            <p:nvPr/>
          </p:nvSpPr>
          <p:spPr>
            <a:xfrm>
              <a:off x="3013529" y="2798365"/>
              <a:ext cx="2460126" cy="1548066"/>
            </a:xfrm>
            <a:prstGeom prst="roundRect">
              <a:avLst>
                <a:gd name="adj" fmla="val 7755"/>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50" b="1" dirty="0" err="1" smtClean="0">
                  <a:latin typeface="CiscoSansTT"/>
                  <a:cs typeface="CiscoSansTT"/>
                </a:rPr>
                <a:t>Rápidos</a:t>
              </a:r>
              <a:r>
                <a:rPr lang="en-US" sz="1050" b="1" dirty="0" smtClean="0">
                  <a:latin typeface="CiscoSansTT"/>
                  <a:cs typeface="CiscoSansTT"/>
                </a:rPr>
                <a:t> </a:t>
              </a:r>
              <a:r>
                <a:rPr lang="en-US" sz="1050" b="1" dirty="0" err="1" smtClean="0">
                  <a:latin typeface="CiscoSansTT"/>
                  <a:cs typeface="CiscoSansTT"/>
                </a:rPr>
                <a:t>Cambios</a:t>
              </a:r>
              <a:r>
                <a:rPr lang="en-US" sz="1050" b="1" dirty="0" smtClean="0">
                  <a:latin typeface="CiscoSansTT"/>
                  <a:cs typeface="CiscoSansTT"/>
                </a:rPr>
                <a:t> </a:t>
              </a:r>
              <a:r>
                <a:rPr lang="en-US" sz="1050" b="1" dirty="0" err="1" smtClean="0">
                  <a:latin typeface="CiscoSansTT"/>
                  <a:cs typeface="CiscoSansTT"/>
                </a:rPr>
                <a:t>Tecnológicos</a:t>
              </a:r>
              <a:endParaRPr lang="en-US" sz="1050" b="1" dirty="0" smtClean="0">
                <a:latin typeface="CiscoSansTT"/>
                <a:cs typeface="CiscoSansTT"/>
              </a:endParaRPr>
            </a:p>
          </p:txBody>
        </p:sp>
        <p:pic>
          <p:nvPicPr>
            <p:cNvPr id="38" name="Picture 37"/>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3486950" y="3925292"/>
              <a:ext cx="267839" cy="267839"/>
            </a:xfrm>
            <a:prstGeom prst="rect">
              <a:avLst/>
            </a:prstGeom>
          </p:spPr>
        </p:pic>
        <p:pic>
          <p:nvPicPr>
            <p:cNvPr id="39" name="Picture 38"/>
            <p:cNvPicPr>
              <a:picLocks noChangeAspect="1"/>
            </p:cNvPicPr>
            <p:nvPr/>
          </p:nvPicPr>
          <p:blipFill>
            <a:blip r:embed="rId9"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884395" y="3867173"/>
              <a:ext cx="384076" cy="384076"/>
            </a:xfrm>
            <a:prstGeom prst="rect">
              <a:avLst/>
            </a:prstGeom>
          </p:spPr>
        </p:pic>
        <p:pic>
          <p:nvPicPr>
            <p:cNvPr id="40" name="Picture 3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124434" y="3906207"/>
              <a:ext cx="232910" cy="306009"/>
            </a:xfrm>
            <a:prstGeom prst="rect">
              <a:avLst/>
            </a:prstGeom>
          </p:spPr>
        </p:pic>
        <p:pic>
          <p:nvPicPr>
            <p:cNvPr id="42" name="Picture 4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98077" y="3876601"/>
              <a:ext cx="248350" cy="365221"/>
            </a:xfrm>
            <a:prstGeom prst="rect">
              <a:avLst/>
            </a:prstGeom>
          </p:spPr>
        </p:pic>
        <p:pic>
          <p:nvPicPr>
            <p:cNvPr id="44" name="Picture 43" descr="10066_chat_256.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45228" y="3362219"/>
              <a:ext cx="326243" cy="326243"/>
            </a:xfrm>
            <a:prstGeom prst="rect">
              <a:avLst/>
            </a:prstGeom>
          </p:spPr>
        </p:pic>
        <p:pic>
          <p:nvPicPr>
            <p:cNvPr id="47" name="Picture 46" descr="30086_Device_telepresence3000_default_256.png"/>
            <p:cNvPicPr>
              <a:picLocks noChangeAspect="1"/>
            </p:cNvPicPr>
            <p:nvPr/>
          </p:nvPicPr>
          <p:blipFill rotWithShape="1">
            <a:blip r:embed="rId13" cstate="screen">
              <a:extLst>
                <a:ext uri="{28A0092B-C50C-407E-A947-70E740481C1C}">
                  <a14:useLocalDpi xmlns:a14="http://schemas.microsoft.com/office/drawing/2010/main"/>
                </a:ext>
              </a:extLst>
            </a:blip>
            <a:srcRect t="29821" b="31118"/>
            <a:stretch/>
          </p:blipFill>
          <p:spPr>
            <a:xfrm>
              <a:off x="3134387" y="3150984"/>
              <a:ext cx="1582058" cy="617965"/>
            </a:xfrm>
            <a:prstGeom prst="rect">
              <a:avLst/>
            </a:prstGeom>
          </p:spPr>
        </p:pic>
        <p:pic>
          <p:nvPicPr>
            <p:cNvPr id="48" name="Picture 47" descr="30009_Device_cloud_white_default_256.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776032" y="3874711"/>
              <a:ext cx="575728" cy="369000"/>
            </a:xfrm>
            <a:prstGeom prst="rect">
              <a:avLst/>
            </a:prstGeom>
          </p:spPr>
        </p:pic>
      </p:grpSp>
    </p:spTree>
    <p:extLst>
      <p:ext uri="{BB962C8B-B14F-4D97-AF65-F5344CB8AC3E}">
        <p14:creationId xmlns:p14="http://schemas.microsoft.com/office/powerpoint/2010/main" val="9171745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9810" name="Group 4"/>
          <p:cNvGrpSpPr>
            <a:grpSpLocks/>
          </p:cNvGrpSpPr>
          <p:nvPr/>
        </p:nvGrpSpPr>
        <p:grpSpPr bwMode="auto">
          <a:xfrm>
            <a:off x="76201" y="180975"/>
            <a:ext cx="9067800" cy="4630738"/>
            <a:chOff x="323766" y="1017919"/>
            <a:chExt cx="11598428" cy="5398293"/>
          </a:xfrm>
        </p:grpSpPr>
        <p:sp>
          <p:nvSpPr>
            <p:cNvPr id="119834" name="AutoShape 2"/>
            <p:cNvSpPr>
              <a:spLocks/>
            </p:cNvSpPr>
            <p:nvPr/>
          </p:nvSpPr>
          <p:spPr bwMode="auto">
            <a:xfrm>
              <a:off x="11788879" y="6248334"/>
              <a:ext cx="133315" cy="16787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5613">
                <a:defRPr>
                  <a:solidFill>
                    <a:schemeClr val="tx1"/>
                  </a:solidFill>
                  <a:latin typeface="CiscoSansTT Light" charset="0"/>
                  <a:ea typeface="MS PGothic" pitchFamily="34" charset="-128"/>
                </a:defRPr>
              </a:lvl1pPr>
              <a:lvl2pPr marL="742950" indent="-285750" defTabSz="455613">
                <a:defRPr>
                  <a:solidFill>
                    <a:schemeClr val="tx1"/>
                  </a:solidFill>
                  <a:latin typeface="CiscoSansTT Light" charset="0"/>
                  <a:ea typeface="MS PGothic" pitchFamily="34" charset="-128"/>
                </a:defRPr>
              </a:lvl2pPr>
              <a:lvl3pPr marL="1143000" indent="-228600" defTabSz="455613">
                <a:defRPr>
                  <a:solidFill>
                    <a:schemeClr val="tx1"/>
                  </a:solidFill>
                  <a:latin typeface="CiscoSansTT Light" charset="0"/>
                  <a:ea typeface="MS PGothic" pitchFamily="34" charset="-128"/>
                </a:defRPr>
              </a:lvl3pPr>
              <a:lvl4pPr marL="1600200" indent="-228600" defTabSz="455613">
                <a:defRPr>
                  <a:solidFill>
                    <a:schemeClr val="tx1"/>
                  </a:solidFill>
                  <a:latin typeface="CiscoSansTT Light" charset="0"/>
                  <a:ea typeface="MS PGothic" pitchFamily="34" charset="-128"/>
                </a:defRPr>
              </a:lvl4pPr>
              <a:lvl5pPr marL="2057400" indent="-228600" defTabSz="455613">
                <a:defRPr>
                  <a:solidFill>
                    <a:schemeClr val="tx1"/>
                  </a:solidFill>
                  <a:latin typeface="CiscoSansTT Light" charset="0"/>
                  <a:ea typeface="MS PGothic" pitchFamily="34" charset="-128"/>
                </a:defRPr>
              </a:lvl5pPr>
              <a:lvl6pPr marL="2514600" indent="-228600" defTabSz="455613" eaLnBrk="0" fontAlgn="base" hangingPunct="0">
                <a:spcBef>
                  <a:spcPct val="0"/>
                </a:spcBef>
                <a:spcAft>
                  <a:spcPct val="0"/>
                </a:spcAft>
                <a:defRPr>
                  <a:solidFill>
                    <a:schemeClr val="tx1"/>
                  </a:solidFill>
                  <a:latin typeface="CiscoSansTT Light" charset="0"/>
                  <a:ea typeface="MS PGothic" pitchFamily="34" charset="-128"/>
                </a:defRPr>
              </a:lvl6pPr>
              <a:lvl7pPr marL="2971800" indent="-228600" defTabSz="455613" eaLnBrk="0" fontAlgn="base" hangingPunct="0">
                <a:spcBef>
                  <a:spcPct val="0"/>
                </a:spcBef>
                <a:spcAft>
                  <a:spcPct val="0"/>
                </a:spcAft>
                <a:defRPr>
                  <a:solidFill>
                    <a:schemeClr val="tx1"/>
                  </a:solidFill>
                  <a:latin typeface="CiscoSansTT Light" charset="0"/>
                  <a:ea typeface="MS PGothic" pitchFamily="34" charset="-128"/>
                </a:defRPr>
              </a:lvl7pPr>
              <a:lvl8pPr marL="3429000" indent="-228600" defTabSz="455613" eaLnBrk="0" fontAlgn="base" hangingPunct="0">
                <a:spcBef>
                  <a:spcPct val="0"/>
                </a:spcBef>
                <a:spcAft>
                  <a:spcPct val="0"/>
                </a:spcAft>
                <a:defRPr>
                  <a:solidFill>
                    <a:schemeClr val="tx1"/>
                  </a:solidFill>
                  <a:latin typeface="CiscoSansTT Light" charset="0"/>
                  <a:ea typeface="MS PGothic" pitchFamily="34" charset="-128"/>
                </a:defRPr>
              </a:lvl8pPr>
              <a:lvl9pPr marL="3886200" indent="-228600" defTabSz="455613" eaLnBrk="0" fontAlgn="base" hangingPunct="0">
                <a:spcBef>
                  <a:spcPct val="0"/>
                </a:spcBef>
                <a:spcAft>
                  <a:spcPct val="0"/>
                </a:spcAft>
                <a:defRPr>
                  <a:solidFill>
                    <a:schemeClr val="tx1"/>
                  </a:solidFill>
                  <a:latin typeface="CiscoSansTT Light" charset="0"/>
                  <a:ea typeface="MS PGothic" pitchFamily="34" charset="-128"/>
                </a:defRPr>
              </a:lvl9pPr>
            </a:lstStyle>
            <a:p>
              <a:pPr algn="r"/>
              <a:fld id="{C1378101-711A-4A56-A756-520475216069}" type="slidenum">
                <a:rPr lang="en-US" altLang="en-US" sz="500">
                  <a:solidFill>
                    <a:srgbClr val="A6A8AB"/>
                  </a:solidFill>
                </a:rPr>
                <a:pPr algn="r"/>
                <a:t>30</a:t>
              </a:fld>
              <a:endParaRPr lang="en-US" altLang="en-US">
                <a:solidFill>
                  <a:srgbClr val="000000"/>
                </a:solidFill>
              </a:endParaRPr>
            </a:p>
          </p:txBody>
        </p:sp>
        <p:grpSp>
          <p:nvGrpSpPr>
            <p:cNvPr id="119835" name="Group 3"/>
            <p:cNvGrpSpPr>
              <a:grpSpLocks/>
            </p:cNvGrpSpPr>
            <p:nvPr/>
          </p:nvGrpSpPr>
          <p:grpSpPr bwMode="auto">
            <a:xfrm>
              <a:off x="9236844" y="3761120"/>
              <a:ext cx="2555606" cy="2477689"/>
              <a:chOff x="0" y="0"/>
              <a:chExt cx="3408370" cy="3303244"/>
            </a:xfrm>
          </p:grpSpPr>
          <p:sp>
            <p:nvSpPr>
              <p:cNvPr id="38" name="AutoShape 4"/>
              <p:cNvSpPr>
                <a:spLocks/>
              </p:cNvSpPr>
              <p:nvPr/>
            </p:nvSpPr>
            <p:spPr bwMode="auto">
              <a:xfrm>
                <a:off x="1307" y="-754"/>
                <a:ext cx="3406782" cy="3303654"/>
              </a:xfrm>
              <a:prstGeom prst="roundRect">
                <a:avLst>
                  <a:gd name="adj" fmla="val 2796"/>
                </a:avLst>
              </a:prstGeom>
              <a:solidFill>
                <a:srgbClr val="FFFFFF"/>
              </a:solidFill>
              <a:ln w="12700" cap="flat" cmpd="sng">
                <a:solidFill>
                  <a:srgbClr val="000000"/>
                </a:solidFill>
                <a:prstDash val="solid"/>
                <a:miter lim="0"/>
                <a:headEnd/>
                <a:tailEnd/>
              </a:ln>
              <a:effectLst>
                <a:outerShdw blurRad="38100" dist="25400" dir="5400000" algn="ctr" rotWithShape="0">
                  <a:srgbClr val="000000">
                    <a:alpha val="50000"/>
                  </a:srgbClr>
                </a:outerShdw>
              </a:effectLst>
              <a:extLst/>
            </p:spPr>
            <p:txBody>
              <a:bodyPr lIns="0" tIns="0" rIns="0" bIns="0" anchor="ctr"/>
              <a:lstStyle>
                <a:lvl1pPr defTabSz="584200">
                  <a:defRPr sz="3200">
                    <a:solidFill>
                      <a:srgbClr val="2F393B"/>
                    </a:solidFill>
                    <a:latin typeface="Arial" pitchFamily="34" charset="0"/>
                    <a:cs typeface="Arial" pitchFamily="34" charset="0"/>
                    <a:sym typeface="Arial" pitchFamily="34" charset="0"/>
                  </a:defRPr>
                </a:lvl1pPr>
                <a:lvl2pPr defTabSz="584200">
                  <a:defRPr sz="3200">
                    <a:solidFill>
                      <a:srgbClr val="2F393B"/>
                    </a:solidFill>
                    <a:latin typeface="Arial" pitchFamily="34" charset="0"/>
                    <a:cs typeface="Arial" pitchFamily="34" charset="0"/>
                    <a:sym typeface="Arial" pitchFamily="34" charset="0"/>
                  </a:defRPr>
                </a:lvl2pPr>
                <a:lvl3pPr defTabSz="584200">
                  <a:defRPr sz="3200">
                    <a:solidFill>
                      <a:srgbClr val="2F393B"/>
                    </a:solidFill>
                    <a:latin typeface="Arial" pitchFamily="34" charset="0"/>
                    <a:cs typeface="Arial" pitchFamily="34" charset="0"/>
                    <a:sym typeface="Arial" pitchFamily="34" charset="0"/>
                  </a:defRPr>
                </a:lvl3pPr>
                <a:lvl4pPr defTabSz="584200">
                  <a:defRPr sz="3200">
                    <a:solidFill>
                      <a:srgbClr val="2F393B"/>
                    </a:solidFill>
                    <a:latin typeface="Arial" pitchFamily="34" charset="0"/>
                    <a:cs typeface="Arial" pitchFamily="34" charset="0"/>
                    <a:sym typeface="Arial" pitchFamily="34" charset="0"/>
                  </a:defRPr>
                </a:lvl4pPr>
                <a:lvl5pPr defTabSz="584200">
                  <a:defRPr sz="3200">
                    <a:solidFill>
                      <a:srgbClr val="2F393B"/>
                    </a:solidFill>
                    <a:latin typeface="Arial" pitchFamily="34" charset="0"/>
                    <a:cs typeface="Arial" pitchFamily="34" charset="0"/>
                    <a:sym typeface="Arial" pitchFamily="34" charset="0"/>
                  </a:defRPr>
                </a:lvl5pPr>
                <a:lvl6pPr marL="13716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6pPr>
                <a:lvl7pPr marL="18288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7pPr>
                <a:lvl8pPr marL="22860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8pPr>
                <a:lvl9pPr marL="27432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9pPr>
              </a:lstStyle>
              <a:p>
                <a:pPr>
                  <a:defRPr/>
                </a:pPr>
                <a:endParaRPr lang="en-US" altLang="en-US" dirty="0">
                  <a:solidFill>
                    <a:srgbClr val="FFFFFF"/>
                  </a:solidFill>
                  <a:ea typeface="ＭＳ Ｐゴシック" pitchFamily="34" charset="-128"/>
                </a:endParaRPr>
              </a:p>
            </p:txBody>
          </p:sp>
          <p:sp>
            <p:nvSpPr>
              <p:cNvPr id="119867" name="AutoShape 5"/>
              <p:cNvSpPr>
                <a:spLocks/>
              </p:cNvSpPr>
              <p:nvPr/>
            </p:nvSpPr>
            <p:spPr bwMode="auto">
              <a:xfrm>
                <a:off x="126149" y="19330"/>
                <a:ext cx="3156072" cy="2854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defTabSz="1219200">
                  <a:defRPr>
                    <a:solidFill>
                      <a:schemeClr val="tx1"/>
                    </a:solidFill>
                    <a:latin typeface="CiscoSansTT Light" charset="0"/>
                    <a:ea typeface="MS PGothic" pitchFamily="34" charset="-128"/>
                  </a:defRPr>
                </a:lvl1pPr>
                <a:lvl2pPr marL="742950" indent="-285750" defTabSz="1219200">
                  <a:defRPr>
                    <a:solidFill>
                      <a:schemeClr val="tx1"/>
                    </a:solidFill>
                    <a:latin typeface="CiscoSansTT Light" charset="0"/>
                    <a:ea typeface="MS PGothic" pitchFamily="34" charset="-128"/>
                  </a:defRPr>
                </a:lvl2pPr>
                <a:lvl3pPr marL="1143000" indent="-228600" defTabSz="1219200">
                  <a:defRPr>
                    <a:solidFill>
                      <a:schemeClr val="tx1"/>
                    </a:solidFill>
                    <a:latin typeface="CiscoSansTT Light" charset="0"/>
                    <a:ea typeface="MS PGothic" pitchFamily="34" charset="-128"/>
                  </a:defRPr>
                </a:lvl3pPr>
                <a:lvl4pPr marL="1600200" indent="-228600" defTabSz="1219200">
                  <a:defRPr>
                    <a:solidFill>
                      <a:schemeClr val="tx1"/>
                    </a:solidFill>
                    <a:latin typeface="CiscoSansTT Light" charset="0"/>
                    <a:ea typeface="MS PGothic" pitchFamily="34" charset="-128"/>
                  </a:defRPr>
                </a:lvl4pPr>
                <a:lvl5pPr marL="2057400" indent="-228600" defTabSz="1219200">
                  <a:defRPr>
                    <a:solidFill>
                      <a:schemeClr val="tx1"/>
                    </a:solidFill>
                    <a:latin typeface="CiscoSansTT Light" charset="0"/>
                    <a:ea typeface="MS PGothic" pitchFamily="34" charset="-128"/>
                  </a:defRPr>
                </a:lvl5pPr>
                <a:lvl6pPr marL="2514600" indent="-228600" defTabSz="1219200" eaLnBrk="0" fontAlgn="base" hangingPunct="0">
                  <a:spcBef>
                    <a:spcPct val="0"/>
                  </a:spcBef>
                  <a:spcAft>
                    <a:spcPct val="0"/>
                  </a:spcAft>
                  <a:defRPr>
                    <a:solidFill>
                      <a:schemeClr val="tx1"/>
                    </a:solidFill>
                    <a:latin typeface="CiscoSansTT Light" charset="0"/>
                    <a:ea typeface="MS PGothic" pitchFamily="34" charset="-128"/>
                  </a:defRPr>
                </a:lvl6pPr>
                <a:lvl7pPr marL="2971800" indent="-228600" defTabSz="1219200" eaLnBrk="0" fontAlgn="base" hangingPunct="0">
                  <a:spcBef>
                    <a:spcPct val="0"/>
                  </a:spcBef>
                  <a:spcAft>
                    <a:spcPct val="0"/>
                  </a:spcAft>
                  <a:defRPr>
                    <a:solidFill>
                      <a:schemeClr val="tx1"/>
                    </a:solidFill>
                    <a:latin typeface="CiscoSansTT Light" charset="0"/>
                    <a:ea typeface="MS PGothic" pitchFamily="34" charset="-128"/>
                  </a:defRPr>
                </a:lvl7pPr>
                <a:lvl8pPr marL="3429000" indent="-228600" defTabSz="1219200" eaLnBrk="0" fontAlgn="base" hangingPunct="0">
                  <a:spcBef>
                    <a:spcPct val="0"/>
                  </a:spcBef>
                  <a:spcAft>
                    <a:spcPct val="0"/>
                  </a:spcAft>
                  <a:defRPr>
                    <a:solidFill>
                      <a:schemeClr val="tx1"/>
                    </a:solidFill>
                    <a:latin typeface="CiscoSansTT Light" charset="0"/>
                    <a:ea typeface="MS PGothic" pitchFamily="34" charset="-128"/>
                  </a:defRPr>
                </a:lvl8pPr>
                <a:lvl9pPr marL="3886200" indent="-228600" defTabSz="1219200" eaLnBrk="0" fontAlgn="base" hangingPunct="0">
                  <a:spcBef>
                    <a:spcPct val="0"/>
                  </a:spcBef>
                  <a:spcAft>
                    <a:spcPct val="0"/>
                  </a:spcAft>
                  <a:defRPr>
                    <a:solidFill>
                      <a:schemeClr val="tx1"/>
                    </a:solidFill>
                    <a:latin typeface="CiscoSansTT Light" charset="0"/>
                    <a:ea typeface="MS PGothic" pitchFamily="34" charset="-128"/>
                  </a:defRPr>
                </a:lvl9pPr>
              </a:lstStyle>
              <a:p>
                <a:pPr>
                  <a:lnSpc>
                    <a:spcPct val="90000"/>
                  </a:lnSpc>
                  <a:buClr>
                    <a:srgbClr val="57585B"/>
                  </a:buClr>
                </a:pPr>
                <a:r>
                  <a:rPr lang="en-US" altLang="en-US" sz="900" b="1">
                    <a:solidFill>
                      <a:srgbClr val="34373B"/>
                    </a:solidFill>
                    <a:latin typeface="Helvetica Neue"/>
                    <a:cs typeface="Arial" pitchFamily="34" charset="0"/>
                    <a:sym typeface="Helvetica Neue"/>
                  </a:rPr>
                  <a:t>7. Login to all apps and history</a:t>
                </a:r>
                <a:endParaRPr lang="en-US" altLang="en-US" sz="3200">
                  <a:solidFill>
                    <a:srgbClr val="34373B"/>
                  </a:solidFill>
                  <a:latin typeface="Arial" pitchFamily="34" charset="0"/>
                  <a:cs typeface="Arial" pitchFamily="34" charset="0"/>
                  <a:sym typeface="Arial" pitchFamily="34" charset="0"/>
                </a:endParaRPr>
              </a:p>
            </p:txBody>
          </p:sp>
          <p:sp>
            <p:nvSpPr>
              <p:cNvPr id="119868" name="AutoShape 6"/>
              <p:cNvSpPr>
                <a:spLocks/>
              </p:cNvSpPr>
              <p:nvPr/>
            </p:nvSpPr>
            <p:spPr bwMode="auto">
              <a:xfrm>
                <a:off x="126149" y="419592"/>
                <a:ext cx="3156072" cy="85826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1219200">
                  <a:tabLst>
                    <a:tab pos="660400" algn="l"/>
                  </a:tabLst>
                  <a:defRPr>
                    <a:solidFill>
                      <a:schemeClr val="tx1"/>
                    </a:solidFill>
                    <a:latin typeface="CiscoSansTT Light" charset="0"/>
                    <a:ea typeface="MS PGothic" pitchFamily="34" charset="-128"/>
                  </a:defRPr>
                </a:lvl1pPr>
                <a:lvl2pPr marL="742950" indent="-285750" defTabSz="1219200">
                  <a:tabLst>
                    <a:tab pos="660400" algn="l"/>
                  </a:tabLst>
                  <a:defRPr>
                    <a:solidFill>
                      <a:schemeClr val="tx1"/>
                    </a:solidFill>
                    <a:latin typeface="CiscoSansTT Light" charset="0"/>
                    <a:ea typeface="MS PGothic" pitchFamily="34" charset="-128"/>
                  </a:defRPr>
                </a:lvl2pPr>
                <a:lvl3pPr marL="1143000" indent="-228600" defTabSz="1219200">
                  <a:tabLst>
                    <a:tab pos="660400" algn="l"/>
                  </a:tabLst>
                  <a:defRPr>
                    <a:solidFill>
                      <a:schemeClr val="tx1"/>
                    </a:solidFill>
                    <a:latin typeface="CiscoSansTT Light" charset="0"/>
                    <a:ea typeface="MS PGothic" pitchFamily="34" charset="-128"/>
                  </a:defRPr>
                </a:lvl3pPr>
                <a:lvl4pPr marL="1600200" indent="-228600" defTabSz="1219200">
                  <a:tabLst>
                    <a:tab pos="660400" algn="l"/>
                  </a:tabLst>
                  <a:defRPr>
                    <a:solidFill>
                      <a:schemeClr val="tx1"/>
                    </a:solidFill>
                    <a:latin typeface="CiscoSansTT Light" charset="0"/>
                    <a:ea typeface="MS PGothic" pitchFamily="34" charset="-128"/>
                  </a:defRPr>
                </a:lvl4pPr>
                <a:lvl5pPr marL="2057400" indent="-228600" defTabSz="1219200">
                  <a:tabLst>
                    <a:tab pos="660400" algn="l"/>
                  </a:tabLst>
                  <a:defRPr>
                    <a:solidFill>
                      <a:schemeClr val="tx1"/>
                    </a:solidFill>
                    <a:latin typeface="CiscoSansTT Light" charset="0"/>
                    <a:ea typeface="MS PGothic" pitchFamily="34" charset="-128"/>
                  </a:defRPr>
                </a:lvl5pPr>
                <a:lvl6pPr marL="25146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6pPr>
                <a:lvl7pPr marL="29718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7pPr>
                <a:lvl8pPr marL="34290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8pPr>
                <a:lvl9pPr marL="38862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9pPr>
              </a:lstStyle>
              <a:p>
                <a:pPr>
                  <a:spcBef>
                    <a:spcPts val="788"/>
                  </a:spcBef>
                  <a:buClr>
                    <a:srgbClr val="57585B"/>
                  </a:buClr>
                </a:pPr>
                <a:r>
                  <a:rPr lang="en-US" altLang="en-US" sz="900">
                    <a:solidFill>
                      <a:srgbClr val="0096D6"/>
                    </a:solidFill>
                    <a:latin typeface="Helvetica Neue"/>
                    <a:cs typeface="Arial" pitchFamily="34" charset="0"/>
                    <a:sym typeface="Helvetica Neue"/>
                  </a:rPr>
                  <a:t>Bob still needs to return a few calls so accesses history / recents and contact favourities</a:t>
                </a:r>
                <a:endParaRPr lang="en-US" altLang="en-US" sz="2700">
                  <a:solidFill>
                    <a:srgbClr val="2F393B"/>
                  </a:solidFill>
                  <a:latin typeface="Arial" pitchFamily="34" charset="0"/>
                  <a:cs typeface="Arial" pitchFamily="34" charset="0"/>
                  <a:sym typeface="Arial" pitchFamily="34" charset="0"/>
                </a:endParaRPr>
              </a:p>
            </p:txBody>
          </p:sp>
        </p:grpSp>
        <p:grpSp>
          <p:nvGrpSpPr>
            <p:cNvPr id="119836" name="Group 10"/>
            <p:cNvGrpSpPr>
              <a:grpSpLocks/>
            </p:cNvGrpSpPr>
            <p:nvPr/>
          </p:nvGrpSpPr>
          <p:grpSpPr bwMode="auto">
            <a:xfrm>
              <a:off x="3333022" y="1060484"/>
              <a:ext cx="2556448" cy="2476145"/>
              <a:chOff x="186" y="1190"/>
              <a:chExt cx="3409491" cy="3300598"/>
            </a:xfrm>
          </p:grpSpPr>
          <p:sp>
            <p:nvSpPr>
              <p:cNvPr id="33" name="AutoShape 11"/>
              <p:cNvSpPr>
                <a:spLocks/>
              </p:cNvSpPr>
              <p:nvPr/>
            </p:nvSpPr>
            <p:spPr bwMode="auto">
              <a:xfrm>
                <a:off x="186" y="1190"/>
                <a:ext cx="3409491" cy="3300598"/>
              </a:xfrm>
              <a:prstGeom prst="roundRect">
                <a:avLst>
                  <a:gd name="adj" fmla="val 2796"/>
                </a:avLst>
              </a:prstGeom>
              <a:solidFill>
                <a:srgbClr val="FFFFFF"/>
              </a:solidFill>
              <a:ln w="12700" cap="flat" cmpd="sng">
                <a:solidFill>
                  <a:srgbClr val="000000"/>
                </a:solidFill>
                <a:prstDash val="solid"/>
                <a:miter lim="0"/>
                <a:headEnd/>
                <a:tailEnd/>
              </a:ln>
              <a:effectLst>
                <a:outerShdw blurRad="38100" dist="25400" dir="5400000" algn="ctr" rotWithShape="0">
                  <a:srgbClr val="000000">
                    <a:alpha val="50000"/>
                  </a:srgbClr>
                </a:outerShdw>
              </a:effectLst>
              <a:extLst/>
            </p:spPr>
            <p:txBody>
              <a:bodyPr lIns="0" tIns="0" rIns="0" bIns="0" anchor="ctr"/>
              <a:lstStyle>
                <a:lvl1pPr defTabSz="584200">
                  <a:defRPr sz="3200">
                    <a:solidFill>
                      <a:srgbClr val="2F393B"/>
                    </a:solidFill>
                    <a:latin typeface="Arial" pitchFamily="34" charset="0"/>
                    <a:cs typeface="Arial" pitchFamily="34" charset="0"/>
                    <a:sym typeface="Arial" pitchFamily="34" charset="0"/>
                  </a:defRPr>
                </a:lvl1pPr>
                <a:lvl2pPr defTabSz="584200">
                  <a:defRPr sz="3200">
                    <a:solidFill>
                      <a:srgbClr val="2F393B"/>
                    </a:solidFill>
                    <a:latin typeface="Arial" pitchFamily="34" charset="0"/>
                    <a:cs typeface="Arial" pitchFamily="34" charset="0"/>
                    <a:sym typeface="Arial" pitchFamily="34" charset="0"/>
                  </a:defRPr>
                </a:lvl2pPr>
                <a:lvl3pPr defTabSz="584200">
                  <a:defRPr sz="3200">
                    <a:solidFill>
                      <a:srgbClr val="2F393B"/>
                    </a:solidFill>
                    <a:latin typeface="Arial" pitchFamily="34" charset="0"/>
                    <a:cs typeface="Arial" pitchFamily="34" charset="0"/>
                    <a:sym typeface="Arial" pitchFamily="34" charset="0"/>
                  </a:defRPr>
                </a:lvl3pPr>
                <a:lvl4pPr defTabSz="584200">
                  <a:defRPr sz="3200">
                    <a:solidFill>
                      <a:srgbClr val="2F393B"/>
                    </a:solidFill>
                    <a:latin typeface="Arial" pitchFamily="34" charset="0"/>
                    <a:cs typeface="Arial" pitchFamily="34" charset="0"/>
                    <a:sym typeface="Arial" pitchFamily="34" charset="0"/>
                  </a:defRPr>
                </a:lvl4pPr>
                <a:lvl5pPr defTabSz="584200">
                  <a:defRPr sz="3200">
                    <a:solidFill>
                      <a:srgbClr val="2F393B"/>
                    </a:solidFill>
                    <a:latin typeface="Arial" pitchFamily="34" charset="0"/>
                    <a:cs typeface="Arial" pitchFamily="34" charset="0"/>
                    <a:sym typeface="Arial" pitchFamily="34" charset="0"/>
                  </a:defRPr>
                </a:lvl5pPr>
                <a:lvl6pPr marL="13716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6pPr>
                <a:lvl7pPr marL="18288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7pPr>
                <a:lvl8pPr marL="22860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8pPr>
                <a:lvl9pPr marL="27432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9pPr>
              </a:lstStyle>
              <a:p>
                <a:pPr>
                  <a:defRPr/>
                </a:pPr>
                <a:endParaRPr lang="en-US" altLang="en-US">
                  <a:solidFill>
                    <a:srgbClr val="FFFFFF"/>
                  </a:solidFill>
                  <a:ea typeface="ＭＳ Ｐゴシック" pitchFamily="34" charset="-128"/>
                </a:endParaRPr>
              </a:p>
            </p:txBody>
          </p:sp>
          <p:sp>
            <p:nvSpPr>
              <p:cNvPr id="119862" name="AutoShape 12"/>
              <p:cNvSpPr>
                <a:spLocks/>
              </p:cNvSpPr>
              <p:nvPr/>
            </p:nvSpPr>
            <p:spPr bwMode="auto">
              <a:xfrm>
                <a:off x="126149" y="19331"/>
                <a:ext cx="3156072" cy="2854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defTabSz="1219200">
                  <a:defRPr>
                    <a:solidFill>
                      <a:schemeClr val="tx1"/>
                    </a:solidFill>
                    <a:latin typeface="CiscoSansTT Light" charset="0"/>
                    <a:ea typeface="MS PGothic" pitchFamily="34" charset="-128"/>
                  </a:defRPr>
                </a:lvl1pPr>
                <a:lvl2pPr marL="742950" indent="-285750" defTabSz="1219200">
                  <a:defRPr>
                    <a:solidFill>
                      <a:schemeClr val="tx1"/>
                    </a:solidFill>
                    <a:latin typeface="CiscoSansTT Light" charset="0"/>
                    <a:ea typeface="MS PGothic" pitchFamily="34" charset="-128"/>
                  </a:defRPr>
                </a:lvl2pPr>
                <a:lvl3pPr marL="1143000" indent="-228600" defTabSz="1219200">
                  <a:defRPr>
                    <a:solidFill>
                      <a:schemeClr val="tx1"/>
                    </a:solidFill>
                    <a:latin typeface="CiscoSansTT Light" charset="0"/>
                    <a:ea typeface="MS PGothic" pitchFamily="34" charset="-128"/>
                  </a:defRPr>
                </a:lvl3pPr>
                <a:lvl4pPr marL="1600200" indent="-228600" defTabSz="1219200">
                  <a:defRPr>
                    <a:solidFill>
                      <a:schemeClr val="tx1"/>
                    </a:solidFill>
                    <a:latin typeface="CiscoSansTT Light" charset="0"/>
                    <a:ea typeface="MS PGothic" pitchFamily="34" charset="-128"/>
                  </a:defRPr>
                </a:lvl4pPr>
                <a:lvl5pPr marL="2057400" indent="-228600" defTabSz="1219200">
                  <a:defRPr>
                    <a:solidFill>
                      <a:schemeClr val="tx1"/>
                    </a:solidFill>
                    <a:latin typeface="CiscoSansTT Light" charset="0"/>
                    <a:ea typeface="MS PGothic" pitchFamily="34" charset="-128"/>
                  </a:defRPr>
                </a:lvl5pPr>
                <a:lvl6pPr marL="2514600" indent="-228600" defTabSz="1219200" eaLnBrk="0" fontAlgn="base" hangingPunct="0">
                  <a:spcBef>
                    <a:spcPct val="0"/>
                  </a:spcBef>
                  <a:spcAft>
                    <a:spcPct val="0"/>
                  </a:spcAft>
                  <a:defRPr>
                    <a:solidFill>
                      <a:schemeClr val="tx1"/>
                    </a:solidFill>
                    <a:latin typeface="CiscoSansTT Light" charset="0"/>
                    <a:ea typeface="MS PGothic" pitchFamily="34" charset="-128"/>
                  </a:defRPr>
                </a:lvl6pPr>
                <a:lvl7pPr marL="2971800" indent="-228600" defTabSz="1219200" eaLnBrk="0" fontAlgn="base" hangingPunct="0">
                  <a:spcBef>
                    <a:spcPct val="0"/>
                  </a:spcBef>
                  <a:spcAft>
                    <a:spcPct val="0"/>
                  </a:spcAft>
                  <a:defRPr>
                    <a:solidFill>
                      <a:schemeClr val="tx1"/>
                    </a:solidFill>
                    <a:latin typeface="CiscoSansTT Light" charset="0"/>
                    <a:ea typeface="MS PGothic" pitchFamily="34" charset="-128"/>
                  </a:defRPr>
                </a:lvl7pPr>
                <a:lvl8pPr marL="3429000" indent="-228600" defTabSz="1219200" eaLnBrk="0" fontAlgn="base" hangingPunct="0">
                  <a:spcBef>
                    <a:spcPct val="0"/>
                  </a:spcBef>
                  <a:spcAft>
                    <a:spcPct val="0"/>
                  </a:spcAft>
                  <a:defRPr>
                    <a:solidFill>
                      <a:schemeClr val="tx1"/>
                    </a:solidFill>
                    <a:latin typeface="CiscoSansTT Light" charset="0"/>
                    <a:ea typeface="MS PGothic" pitchFamily="34" charset="-128"/>
                  </a:defRPr>
                </a:lvl8pPr>
                <a:lvl9pPr marL="3886200" indent="-228600" defTabSz="1219200" eaLnBrk="0" fontAlgn="base" hangingPunct="0">
                  <a:spcBef>
                    <a:spcPct val="0"/>
                  </a:spcBef>
                  <a:spcAft>
                    <a:spcPct val="0"/>
                  </a:spcAft>
                  <a:defRPr>
                    <a:solidFill>
                      <a:schemeClr val="tx1"/>
                    </a:solidFill>
                    <a:latin typeface="CiscoSansTT Light" charset="0"/>
                    <a:ea typeface="MS PGothic" pitchFamily="34" charset="-128"/>
                  </a:defRPr>
                </a:lvl9pPr>
              </a:lstStyle>
              <a:p>
                <a:pPr>
                  <a:lnSpc>
                    <a:spcPct val="90000"/>
                  </a:lnSpc>
                  <a:buClr>
                    <a:srgbClr val="57585B"/>
                  </a:buClr>
                </a:pPr>
                <a:r>
                  <a:rPr lang="en-US" altLang="en-US" sz="900" b="1">
                    <a:solidFill>
                      <a:srgbClr val="34373B"/>
                    </a:solidFill>
                    <a:latin typeface="Helvetica Neue"/>
                    <a:cs typeface="Arial" pitchFamily="34" charset="0"/>
                    <a:sym typeface="Helvetica Neue"/>
                  </a:rPr>
                  <a:t>1. Select suitable space</a:t>
                </a:r>
                <a:endParaRPr lang="en-US" altLang="en-US" sz="3200">
                  <a:solidFill>
                    <a:srgbClr val="34373B"/>
                  </a:solidFill>
                  <a:latin typeface="Arial" pitchFamily="34" charset="0"/>
                  <a:cs typeface="Arial" pitchFamily="34" charset="0"/>
                  <a:sym typeface="Arial" pitchFamily="34" charset="0"/>
                </a:endParaRPr>
              </a:p>
            </p:txBody>
          </p:sp>
          <p:sp>
            <p:nvSpPr>
              <p:cNvPr id="119863" name="AutoShape 13"/>
              <p:cNvSpPr>
                <a:spLocks/>
              </p:cNvSpPr>
              <p:nvPr/>
            </p:nvSpPr>
            <p:spPr bwMode="auto">
              <a:xfrm>
                <a:off x="126149" y="419592"/>
                <a:ext cx="3156072" cy="85826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1219200">
                  <a:tabLst>
                    <a:tab pos="660400" algn="l"/>
                  </a:tabLst>
                  <a:defRPr>
                    <a:solidFill>
                      <a:schemeClr val="tx1"/>
                    </a:solidFill>
                    <a:latin typeface="CiscoSansTT Light" charset="0"/>
                    <a:ea typeface="MS PGothic" pitchFamily="34" charset="-128"/>
                  </a:defRPr>
                </a:lvl1pPr>
                <a:lvl2pPr marL="742950" indent="-285750" defTabSz="1219200">
                  <a:tabLst>
                    <a:tab pos="660400" algn="l"/>
                  </a:tabLst>
                  <a:defRPr>
                    <a:solidFill>
                      <a:schemeClr val="tx1"/>
                    </a:solidFill>
                    <a:latin typeface="CiscoSansTT Light" charset="0"/>
                    <a:ea typeface="MS PGothic" pitchFamily="34" charset="-128"/>
                  </a:defRPr>
                </a:lvl2pPr>
                <a:lvl3pPr marL="1143000" indent="-228600" defTabSz="1219200">
                  <a:tabLst>
                    <a:tab pos="660400" algn="l"/>
                  </a:tabLst>
                  <a:defRPr>
                    <a:solidFill>
                      <a:schemeClr val="tx1"/>
                    </a:solidFill>
                    <a:latin typeface="CiscoSansTT Light" charset="0"/>
                    <a:ea typeface="MS PGothic" pitchFamily="34" charset="-128"/>
                  </a:defRPr>
                </a:lvl3pPr>
                <a:lvl4pPr marL="1600200" indent="-228600" defTabSz="1219200">
                  <a:tabLst>
                    <a:tab pos="660400" algn="l"/>
                  </a:tabLst>
                  <a:defRPr>
                    <a:solidFill>
                      <a:schemeClr val="tx1"/>
                    </a:solidFill>
                    <a:latin typeface="CiscoSansTT Light" charset="0"/>
                    <a:ea typeface="MS PGothic" pitchFamily="34" charset="-128"/>
                  </a:defRPr>
                </a:lvl4pPr>
                <a:lvl5pPr marL="2057400" indent="-228600" defTabSz="1219200">
                  <a:tabLst>
                    <a:tab pos="660400" algn="l"/>
                  </a:tabLst>
                  <a:defRPr>
                    <a:solidFill>
                      <a:schemeClr val="tx1"/>
                    </a:solidFill>
                    <a:latin typeface="CiscoSansTT Light" charset="0"/>
                    <a:ea typeface="MS PGothic" pitchFamily="34" charset="-128"/>
                  </a:defRPr>
                </a:lvl5pPr>
                <a:lvl6pPr marL="25146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6pPr>
                <a:lvl7pPr marL="29718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7pPr>
                <a:lvl8pPr marL="34290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8pPr>
                <a:lvl9pPr marL="38862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9pPr>
              </a:lstStyle>
              <a:p>
                <a:pPr>
                  <a:spcBef>
                    <a:spcPts val="788"/>
                  </a:spcBef>
                  <a:buClr>
                    <a:srgbClr val="57585B"/>
                  </a:buClr>
                </a:pPr>
                <a:r>
                  <a:rPr lang="en-US" altLang="en-US" sz="900">
                    <a:solidFill>
                      <a:srgbClr val="0096D6"/>
                    </a:solidFill>
                    <a:latin typeface="Helvetica Neue"/>
                    <a:cs typeface="Arial" pitchFamily="34" charset="0"/>
                    <a:sym typeface="Helvetica Neue"/>
                  </a:rPr>
                  <a:t>Bob needs to do some focused work, his email, finish a report and return some phone calls</a:t>
                </a:r>
                <a:endParaRPr lang="en-US" altLang="en-US" sz="2700">
                  <a:solidFill>
                    <a:srgbClr val="2F393B"/>
                  </a:solidFill>
                  <a:latin typeface="Arial" pitchFamily="34" charset="0"/>
                  <a:cs typeface="Arial" pitchFamily="34" charset="0"/>
                  <a:sym typeface="Arial" pitchFamily="34" charset="0"/>
                </a:endParaRPr>
              </a:p>
            </p:txBody>
          </p:sp>
          <p:sp>
            <p:nvSpPr>
              <p:cNvPr id="119865" name="AutoShape 17"/>
              <p:cNvSpPr>
                <a:spLocks/>
              </p:cNvSpPr>
              <p:nvPr/>
            </p:nvSpPr>
            <p:spPr bwMode="auto">
              <a:xfrm>
                <a:off x="125571" y="2934591"/>
                <a:ext cx="1107763" cy="33631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80" tIns="34280" rIns="34280" bIns="34280"/>
              <a:lstStyle/>
              <a:p>
                <a:endParaRPr lang="en-AU"/>
              </a:p>
            </p:txBody>
          </p:sp>
        </p:grpSp>
        <p:grpSp>
          <p:nvGrpSpPr>
            <p:cNvPr id="119837" name="Group 19"/>
            <p:cNvGrpSpPr>
              <a:grpSpLocks/>
            </p:cNvGrpSpPr>
            <p:nvPr/>
          </p:nvGrpSpPr>
          <p:grpSpPr bwMode="auto">
            <a:xfrm>
              <a:off x="6282800" y="1059593"/>
              <a:ext cx="2870854" cy="2477689"/>
              <a:chOff x="425" y="0"/>
              <a:chExt cx="3829288" cy="3303244"/>
            </a:xfrm>
          </p:grpSpPr>
          <p:sp>
            <p:nvSpPr>
              <p:cNvPr id="30" name="AutoShape 20"/>
              <p:cNvSpPr>
                <a:spLocks/>
              </p:cNvSpPr>
              <p:nvPr/>
            </p:nvSpPr>
            <p:spPr bwMode="auto">
              <a:xfrm>
                <a:off x="1217" y="1187"/>
                <a:ext cx="3409914" cy="3301186"/>
              </a:xfrm>
              <a:prstGeom prst="roundRect">
                <a:avLst>
                  <a:gd name="adj" fmla="val 2796"/>
                </a:avLst>
              </a:prstGeom>
              <a:solidFill>
                <a:srgbClr val="FFFFFF"/>
              </a:solidFill>
              <a:ln w="12700" cap="flat" cmpd="sng">
                <a:solidFill>
                  <a:srgbClr val="000000"/>
                </a:solidFill>
                <a:prstDash val="solid"/>
                <a:miter lim="0"/>
                <a:headEnd/>
                <a:tailEnd/>
              </a:ln>
              <a:effectLst>
                <a:outerShdw blurRad="38100" dist="25400" dir="5400000" algn="ctr" rotWithShape="0">
                  <a:srgbClr val="000000">
                    <a:alpha val="50000"/>
                  </a:srgbClr>
                </a:outerShdw>
              </a:effectLst>
              <a:extLst/>
            </p:spPr>
            <p:txBody>
              <a:bodyPr lIns="0" tIns="0" rIns="0" bIns="0" anchor="ctr"/>
              <a:lstStyle>
                <a:lvl1pPr defTabSz="584200">
                  <a:defRPr sz="3200">
                    <a:solidFill>
                      <a:srgbClr val="2F393B"/>
                    </a:solidFill>
                    <a:latin typeface="Arial" pitchFamily="34" charset="0"/>
                    <a:cs typeface="Arial" pitchFamily="34" charset="0"/>
                    <a:sym typeface="Arial" pitchFamily="34" charset="0"/>
                  </a:defRPr>
                </a:lvl1pPr>
                <a:lvl2pPr defTabSz="584200">
                  <a:defRPr sz="3200">
                    <a:solidFill>
                      <a:srgbClr val="2F393B"/>
                    </a:solidFill>
                    <a:latin typeface="Arial" pitchFamily="34" charset="0"/>
                    <a:cs typeface="Arial" pitchFamily="34" charset="0"/>
                    <a:sym typeface="Arial" pitchFamily="34" charset="0"/>
                  </a:defRPr>
                </a:lvl2pPr>
                <a:lvl3pPr defTabSz="584200">
                  <a:defRPr sz="3200">
                    <a:solidFill>
                      <a:srgbClr val="2F393B"/>
                    </a:solidFill>
                    <a:latin typeface="Arial" pitchFamily="34" charset="0"/>
                    <a:cs typeface="Arial" pitchFamily="34" charset="0"/>
                    <a:sym typeface="Arial" pitchFamily="34" charset="0"/>
                  </a:defRPr>
                </a:lvl3pPr>
                <a:lvl4pPr defTabSz="584200">
                  <a:defRPr sz="3200">
                    <a:solidFill>
                      <a:srgbClr val="2F393B"/>
                    </a:solidFill>
                    <a:latin typeface="Arial" pitchFamily="34" charset="0"/>
                    <a:cs typeface="Arial" pitchFamily="34" charset="0"/>
                    <a:sym typeface="Arial" pitchFamily="34" charset="0"/>
                  </a:defRPr>
                </a:lvl4pPr>
                <a:lvl5pPr defTabSz="584200">
                  <a:defRPr sz="3200">
                    <a:solidFill>
                      <a:srgbClr val="2F393B"/>
                    </a:solidFill>
                    <a:latin typeface="Arial" pitchFamily="34" charset="0"/>
                    <a:cs typeface="Arial" pitchFamily="34" charset="0"/>
                    <a:sym typeface="Arial" pitchFamily="34" charset="0"/>
                  </a:defRPr>
                </a:lvl5pPr>
                <a:lvl6pPr marL="13716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6pPr>
                <a:lvl7pPr marL="18288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7pPr>
                <a:lvl8pPr marL="22860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8pPr>
                <a:lvl9pPr marL="27432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9pPr>
              </a:lstStyle>
              <a:p>
                <a:pPr>
                  <a:defRPr/>
                </a:pPr>
                <a:endParaRPr lang="en-US" altLang="en-US">
                  <a:solidFill>
                    <a:srgbClr val="FFFFFF"/>
                  </a:solidFill>
                  <a:ea typeface="ＭＳ Ｐゴシック" pitchFamily="34" charset="-128"/>
                </a:endParaRPr>
              </a:p>
            </p:txBody>
          </p:sp>
          <p:sp>
            <p:nvSpPr>
              <p:cNvPr id="119859" name="AutoShape 21"/>
              <p:cNvSpPr>
                <a:spLocks/>
              </p:cNvSpPr>
              <p:nvPr/>
            </p:nvSpPr>
            <p:spPr bwMode="auto">
              <a:xfrm>
                <a:off x="106754" y="13177"/>
                <a:ext cx="3722959" cy="25075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defTabSz="1219200">
                  <a:defRPr>
                    <a:solidFill>
                      <a:schemeClr val="tx1"/>
                    </a:solidFill>
                    <a:latin typeface="CiscoSansTT Light" charset="0"/>
                    <a:ea typeface="MS PGothic" pitchFamily="34" charset="-128"/>
                  </a:defRPr>
                </a:lvl1pPr>
                <a:lvl2pPr marL="742950" indent="-285750" defTabSz="1219200">
                  <a:defRPr>
                    <a:solidFill>
                      <a:schemeClr val="tx1"/>
                    </a:solidFill>
                    <a:latin typeface="CiscoSansTT Light" charset="0"/>
                    <a:ea typeface="MS PGothic" pitchFamily="34" charset="-128"/>
                  </a:defRPr>
                </a:lvl2pPr>
                <a:lvl3pPr marL="1143000" indent="-228600" defTabSz="1219200">
                  <a:defRPr>
                    <a:solidFill>
                      <a:schemeClr val="tx1"/>
                    </a:solidFill>
                    <a:latin typeface="CiscoSansTT Light" charset="0"/>
                    <a:ea typeface="MS PGothic" pitchFamily="34" charset="-128"/>
                  </a:defRPr>
                </a:lvl3pPr>
                <a:lvl4pPr marL="1600200" indent="-228600" defTabSz="1219200">
                  <a:defRPr>
                    <a:solidFill>
                      <a:schemeClr val="tx1"/>
                    </a:solidFill>
                    <a:latin typeface="CiscoSansTT Light" charset="0"/>
                    <a:ea typeface="MS PGothic" pitchFamily="34" charset="-128"/>
                  </a:defRPr>
                </a:lvl4pPr>
                <a:lvl5pPr marL="2057400" indent="-228600" defTabSz="1219200">
                  <a:defRPr>
                    <a:solidFill>
                      <a:schemeClr val="tx1"/>
                    </a:solidFill>
                    <a:latin typeface="CiscoSansTT Light" charset="0"/>
                    <a:ea typeface="MS PGothic" pitchFamily="34" charset="-128"/>
                  </a:defRPr>
                </a:lvl5pPr>
                <a:lvl6pPr marL="2514600" indent="-228600" defTabSz="1219200" eaLnBrk="0" fontAlgn="base" hangingPunct="0">
                  <a:spcBef>
                    <a:spcPct val="0"/>
                  </a:spcBef>
                  <a:spcAft>
                    <a:spcPct val="0"/>
                  </a:spcAft>
                  <a:defRPr>
                    <a:solidFill>
                      <a:schemeClr val="tx1"/>
                    </a:solidFill>
                    <a:latin typeface="CiscoSansTT Light" charset="0"/>
                    <a:ea typeface="MS PGothic" pitchFamily="34" charset="-128"/>
                  </a:defRPr>
                </a:lvl6pPr>
                <a:lvl7pPr marL="2971800" indent="-228600" defTabSz="1219200" eaLnBrk="0" fontAlgn="base" hangingPunct="0">
                  <a:spcBef>
                    <a:spcPct val="0"/>
                  </a:spcBef>
                  <a:spcAft>
                    <a:spcPct val="0"/>
                  </a:spcAft>
                  <a:defRPr>
                    <a:solidFill>
                      <a:schemeClr val="tx1"/>
                    </a:solidFill>
                    <a:latin typeface="CiscoSansTT Light" charset="0"/>
                    <a:ea typeface="MS PGothic" pitchFamily="34" charset="-128"/>
                  </a:defRPr>
                </a:lvl7pPr>
                <a:lvl8pPr marL="3429000" indent="-228600" defTabSz="1219200" eaLnBrk="0" fontAlgn="base" hangingPunct="0">
                  <a:spcBef>
                    <a:spcPct val="0"/>
                  </a:spcBef>
                  <a:spcAft>
                    <a:spcPct val="0"/>
                  </a:spcAft>
                  <a:defRPr>
                    <a:solidFill>
                      <a:schemeClr val="tx1"/>
                    </a:solidFill>
                    <a:latin typeface="CiscoSansTT Light" charset="0"/>
                    <a:ea typeface="MS PGothic" pitchFamily="34" charset="-128"/>
                  </a:defRPr>
                </a:lvl8pPr>
                <a:lvl9pPr marL="3886200" indent="-228600" defTabSz="1219200" eaLnBrk="0" fontAlgn="base" hangingPunct="0">
                  <a:spcBef>
                    <a:spcPct val="0"/>
                  </a:spcBef>
                  <a:spcAft>
                    <a:spcPct val="0"/>
                  </a:spcAft>
                  <a:defRPr>
                    <a:solidFill>
                      <a:schemeClr val="tx1"/>
                    </a:solidFill>
                    <a:latin typeface="CiscoSansTT Light" charset="0"/>
                    <a:ea typeface="MS PGothic" pitchFamily="34" charset="-128"/>
                  </a:defRPr>
                </a:lvl9pPr>
              </a:lstStyle>
              <a:p>
                <a:pPr>
                  <a:lnSpc>
                    <a:spcPct val="90000"/>
                  </a:lnSpc>
                  <a:buClr>
                    <a:srgbClr val="57585B"/>
                  </a:buClr>
                </a:pPr>
                <a:r>
                  <a:rPr lang="en-US" altLang="en-US" sz="900" b="1">
                    <a:solidFill>
                      <a:srgbClr val="34373B"/>
                    </a:solidFill>
                    <a:latin typeface="Helvetica Neue"/>
                    <a:cs typeface="Arial" pitchFamily="34" charset="0"/>
                    <a:sym typeface="Helvetica Neue"/>
                  </a:rPr>
                  <a:t>2. Login to all key capabilities</a:t>
                </a:r>
                <a:endParaRPr lang="en-US" altLang="en-US" sz="1500">
                  <a:solidFill>
                    <a:srgbClr val="34373B"/>
                  </a:solidFill>
                  <a:latin typeface="Arial" pitchFamily="34" charset="0"/>
                  <a:cs typeface="Arial" pitchFamily="34" charset="0"/>
                  <a:sym typeface="Arial" pitchFamily="34" charset="0"/>
                </a:endParaRPr>
              </a:p>
            </p:txBody>
          </p:sp>
          <p:sp>
            <p:nvSpPr>
              <p:cNvPr id="119860" name="AutoShape 22"/>
              <p:cNvSpPr>
                <a:spLocks/>
              </p:cNvSpPr>
              <p:nvPr/>
            </p:nvSpPr>
            <p:spPr bwMode="auto">
              <a:xfrm>
                <a:off x="84830" y="328442"/>
                <a:ext cx="3156073" cy="85826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1219200">
                  <a:tabLst>
                    <a:tab pos="660400" algn="l"/>
                  </a:tabLst>
                  <a:defRPr>
                    <a:solidFill>
                      <a:schemeClr val="tx1"/>
                    </a:solidFill>
                    <a:latin typeface="CiscoSansTT Light" charset="0"/>
                    <a:ea typeface="MS PGothic" pitchFamily="34" charset="-128"/>
                  </a:defRPr>
                </a:lvl1pPr>
                <a:lvl2pPr marL="742950" indent="-285750" defTabSz="1219200">
                  <a:tabLst>
                    <a:tab pos="660400" algn="l"/>
                  </a:tabLst>
                  <a:defRPr>
                    <a:solidFill>
                      <a:schemeClr val="tx1"/>
                    </a:solidFill>
                    <a:latin typeface="CiscoSansTT Light" charset="0"/>
                    <a:ea typeface="MS PGothic" pitchFamily="34" charset="-128"/>
                  </a:defRPr>
                </a:lvl2pPr>
                <a:lvl3pPr marL="1143000" indent="-228600" defTabSz="1219200">
                  <a:tabLst>
                    <a:tab pos="660400" algn="l"/>
                  </a:tabLst>
                  <a:defRPr>
                    <a:solidFill>
                      <a:schemeClr val="tx1"/>
                    </a:solidFill>
                    <a:latin typeface="CiscoSansTT Light" charset="0"/>
                    <a:ea typeface="MS PGothic" pitchFamily="34" charset="-128"/>
                  </a:defRPr>
                </a:lvl3pPr>
                <a:lvl4pPr marL="1600200" indent="-228600" defTabSz="1219200">
                  <a:tabLst>
                    <a:tab pos="660400" algn="l"/>
                  </a:tabLst>
                  <a:defRPr>
                    <a:solidFill>
                      <a:schemeClr val="tx1"/>
                    </a:solidFill>
                    <a:latin typeface="CiscoSansTT Light" charset="0"/>
                    <a:ea typeface="MS PGothic" pitchFamily="34" charset="-128"/>
                  </a:defRPr>
                </a:lvl4pPr>
                <a:lvl5pPr marL="2057400" indent="-228600" defTabSz="1219200">
                  <a:tabLst>
                    <a:tab pos="660400" algn="l"/>
                  </a:tabLst>
                  <a:defRPr>
                    <a:solidFill>
                      <a:schemeClr val="tx1"/>
                    </a:solidFill>
                    <a:latin typeface="CiscoSansTT Light" charset="0"/>
                    <a:ea typeface="MS PGothic" pitchFamily="34" charset="-128"/>
                  </a:defRPr>
                </a:lvl5pPr>
                <a:lvl6pPr marL="25146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6pPr>
                <a:lvl7pPr marL="29718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7pPr>
                <a:lvl8pPr marL="34290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8pPr>
                <a:lvl9pPr marL="38862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9pPr>
              </a:lstStyle>
              <a:p>
                <a:pPr>
                  <a:spcBef>
                    <a:spcPts val="788"/>
                  </a:spcBef>
                  <a:buClr>
                    <a:srgbClr val="57585B"/>
                  </a:buClr>
                </a:pPr>
                <a:r>
                  <a:rPr lang="en-US" altLang="en-US" sz="900">
                    <a:solidFill>
                      <a:srgbClr val="0096D6"/>
                    </a:solidFill>
                    <a:latin typeface="Helvetica Neue"/>
                    <a:cs typeface="Arial" pitchFamily="34" charset="0"/>
                    <a:sym typeface="Helvetica Neue"/>
                  </a:rPr>
                  <a:t>Bob needs to access email, IM, his calendar, voice / video for calls and join a webex </a:t>
                </a:r>
                <a:endParaRPr lang="en-US" altLang="en-US" sz="2700">
                  <a:solidFill>
                    <a:srgbClr val="2F393B"/>
                  </a:solidFill>
                  <a:latin typeface="Arial" pitchFamily="34" charset="0"/>
                  <a:cs typeface="Arial" pitchFamily="34" charset="0"/>
                  <a:sym typeface="Arial" pitchFamily="34" charset="0"/>
                </a:endParaRPr>
              </a:p>
            </p:txBody>
          </p:sp>
        </p:grpSp>
        <p:grpSp>
          <p:nvGrpSpPr>
            <p:cNvPr id="119838" name="Group 36"/>
            <p:cNvGrpSpPr>
              <a:grpSpLocks/>
            </p:cNvGrpSpPr>
            <p:nvPr/>
          </p:nvGrpSpPr>
          <p:grpSpPr bwMode="auto">
            <a:xfrm>
              <a:off x="9233273" y="1059593"/>
              <a:ext cx="2555606" cy="2477689"/>
              <a:chOff x="0" y="0"/>
              <a:chExt cx="3408370" cy="3303244"/>
            </a:xfrm>
          </p:grpSpPr>
          <p:sp>
            <p:nvSpPr>
              <p:cNvPr id="26" name="AutoShape 37"/>
              <p:cNvSpPr>
                <a:spLocks/>
              </p:cNvSpPr>
              <p:nvPr/>
            </p:nvSpPr>
            <p:spPr bwMode="auto">
              <a:xfrm>
                <a:off x="653" y="1187"/>
                <a:ext cx="3406782" cy="3301186"/>
              </a:xfrm>
              <a:prstGeom prst="roundRect">
                <a:avLst>
                  <a:gd name="adj" fmla="val 2796"/>
                </a:avLst>
              </a:prstGeom>
              <a:solidFill>
                <a:srgbClr val="FFFFFF"/>
              </a:solidFill>
              <a:ln w="12700" cap="flat" cmpd="sng">
                <a:solidFill>
                  <a:srgbClr val="000000"/>
                </a:solidFill>
                <a:prstDash val="solid"/>
                <a:miter lim="0"/>
                <a:headEnd/>
                <a:tailEnd/>
              </a:ln>
              <a:effectLst>
                <a:outerShdw blurRad="38100" dist="25400" dir="5400000" algn="ctr" rotWithShape="0">
                  <a:srgbClr val="000000">
                    <a:alpha val="50000"/>
                  </a:srgbClr>
                </a:outerShdw>
              </a:effectLst>
              <a:extLst/>
            </p:spPr>
            <p:txBody>
              <a:bodyPr lIns="0" tIns="0" rIns="0" bIns="0" anchor="ctr"/>
              <a:lstStyle>
                <a:lvl1pPr defTabSz="584200">
                  <a:defRPr sz="3200">
                    <a:solidFill>
                      <a:srgbClr val="2F393B"/>
                    </a:solidFill>
                    <a:latin typeface="Arial" pitchFamily="34" charset="0"/>
                    <a:cs typeface="Arial" pitchFamily="34" charset="0"/>
                    <a:sym typeface="Arial" pitchFamily="34" charset="0"/>
                  </a:defRPr>
                </a:lvl1pPr>
                <a:lvl2pPr defTabSz="584200">
                  <a:defRPr sz="3200">
                    <a:solidFill>
                      <a:srgbClr val="2F393B"/>
                    </a:solidFill>
                    <a:latin typeface="Arial" pitchFamily="34" charset="0"/>
                    <a:cs typeface="Arial" pitchFamily="34" charset="0"/>
                    <a:sym typeface="Arial" pitchFamily="34" charset="0"/>
                  </a:defRPr>
                </a:lvl2pPr>
                <a:lvl3pPr defTabSz="584200">
                  <a:defRPr sz="3200">
                    <a:solidFill>
                      <a:srgbClr val="2F393B"/>
                    </a:solidFill>
                    <a:latin typeface="Arial" pitchFamily="34" charset="0"/>
                    <a:cs typeface="Arial" pitchFamily="34" charset="0"/>
                    <a:sym typeface="Arial" pitchFamily="34" charset="0"/>
                  </a:defRPr>
                </a:lvl3pPr>
                <a:lvl4pPr defTabSz="584200">
                  <a:defRPr sz="3200">
                    <a:solidFill>
                      <a:srgbClr val="2F393B"/>
                    </a:solidFill>
                    <a:latin typeface="Arial" pitchFamily="34" charset="0"/>
                    <a:cs typeface="Arial" pitchFamily="34" charset="0"/>
                    <a:sym typeface="Arial" pitchFamily="34" charset="0"/>
                  </a:defRPr>
                </a:lvl4pPr>
                <a:lvl5pPr defTabSz="584200">
                  <a:defRPr sz="3200">
                    <a:solidFill>
                      <a:srgbClr val="2F393B"/>
                    </a:solidFill>
                    <a:latin typeface="Arial" pitchFamily="34" charset="0"/>
                    <a:cs typeface="Arial" pitchFamily="34" charset="0"/>
                    <a:sym typeface="Arial" pitchFamily="34" charset="0"/>
                  </a:defRPr>
                </a:lvl5pPr>
                <a:lvl6pPr marL="13716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6pPr>
                <a:lvl7pPr marL="18288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7pPr>
                <a:lvl8pPr marL="22860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8pPr>
                <a:lvl9pPr marL="27432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9pPr>
              </a:lstStyle>
              <a:p>
                <a:pPr>
                  <a:defRPr/>
                </a:pPr>
                <a:endParaRPr lang="en-US" altLang="en-US">
                  <a:solidFill>
                    <a:srgbClr val="FFFFFF"/>
                  </a:solidFill>
                  <a:ea typeface="ＭＳ Ｐゴシック" pitchFamily="34" charset="-128"/>
                </a:endParaRPr>
              </a:p>
            </p:txBody>
          </p:sp>
          <p:sp>
            <p:nvSpPr>
              <p:cNvPr id="119855" name="AutoShape 38"/>
              <p:cNvSpPr>
                <a:spLocks/>
              </p:cNvSpPr>
              <p:nvPr/>
            </p:nvSpPr>
            <p:spPr bwMode="auto">
              <a:xfrm>
                <a:off x="126149" y="94"/>
                <a:ext cx="3156072" cy="2854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defTabSz="1219200">
                  <a:defRPr>
                    <a:solidFill>
                      <a:schemeClr val="tx1"/>
                    </a:solidFill>
                    <a:latin typeface="CiscoSansTT Light" charset="0"/>
                    <a:ea typeface="MS PGothic" pitchFamily="34" charset="-128"/>
                  </a:defRPr>
                </a:lvl1pPr>
                <a:lvl2pPr marL="742950" indent="-285750" defTabSz="1219200">
                  <a:defRPr>
                    <a:solidFill>
                      <a:schemeClr val="tx1"/>
                    </a:solidFill>
                    <a:latin typeface="CiscoSansTT Light" charset="0"/>
                    <a:ea typeface="MS PGothic" pitchFamily="34" charset="-128"/>
                  </a:defRPr>
                </a:lvl2pPr>
                <a:lvl3pPr marL="1143000" indent="-228600" defTabSz="1219200">
                  <a:defRPr>
                    <a:solidFill>
                      <a:schemeClr val="tx1"/>
                    </a:solidFill>
                    <a:latin typeface="CiscoSansTT Light" charset="0"/>
                    <a:ea typeface="MS PGothic" pitchFamily="34" charset="-128"/>
                  </a:defRPr>
                </a:lvl3pPr>
                <a:lvl4pPr marL="1600200" indent="-228600" defTabSz="1219200">
                  <a:defRPr>
                    <a:solidFill>
                      <a:schemeClr val="tx1"/>
                    </a:solidFill>
                    <a:latin typeface="CiscoSansTT Light" charset="0"/>
                    <a:ea typeface="MS PGothic" pitchFamily="34" charset="-128"/>
                  </a:defRPr>
                </a:lvl4pPr>
                <a:lvl5pPr marL="2057400" indent="-228600" defTabSz="1219200">
                  <a:defRPr>
                    <a:solidFill>
                      <a:schemeClr val="tx1"/>
                    </a:solidFill>
                    <a:latin typeface="CiscoSansTT Light" charset="0"/>
                    <a:ea typeface="MS PGothic" pitchFamily="34" charset="-128"/>
                  </a:defRPr>
                </a:lvl5pPr>
                <a:lvl6pPr marL="2514600" indent="-228600" defTabSz="1219200" eaLnBrk="0" fontAlgn="base" hangingPunct="0">
                  <a:spcBef>
                    <a:spcPct val="0"/>
                  </a:spcBef>
                  <a:spcAft>
                    <a:spcPct val="0"/>
                  </a:spcAft>
                  <a:defRPr>
                    <a:solidFill>
                      <a:schemeClr val="tx1"/>
                    </a:solidFill>
                    <a:latin typeface="CiscoSansTT Light" charset="0"/>
                    <a:ea typeface="MS PGothic" pitchFamily="34" charset="-128"/>
                  </a:defRPr>
                </a:lvl6pPr>
                <a:lvl7pPr marL="2971800" indent="-228600" defTabSz="1219200" eaLnBrk="0" fontAlgn="base" hangingPunct="0">
                  <a:spcBef>
                    <a:spcPct val="0"/>
                  </a:spcBef>
                  <a:spcAft>
                    <a:spcPct val="0"/>
                  </a:spcAft>
                  <a:defRPr>
                    <a:solidFill>
                      <a:schemeClr val="tx1"/>
                    </a:solidFill>
                    <a:latin typeface="CiscoSansTT Light" charset="0"/>
                    <a:ea typeface="MS PGothic" pitchFamily="34" charset="-128"/>
                  </a:defRPr>
                </a:lvl7pPr>
                <a:lvl8pPr marL="3429000" indent="-228600" defTabSz="1219200" eaLnBrk="0" fontAlgn="base" hangingPunct="0">
                  <a:spcBef>
                    <a:spcPct val="0"/>
                  </a:spcBef>
                  <a:spcAft>
                    <a:spcPct val="0"/>
                  </a:spcAft>
                  <a:defRPr>
                    <a:solidFill>
                      <a:schemeClr val="tx1"/>
                    </a:solidFill>
                    <a:latin typeface="CiscoSansTT Light" charset="0"/>
                    <a:ea typeface="MS PGothic" pitchFamily="34" charset="-128"/>
                  </a:defRPr>
                </a:lvl8pPr>
                <a:lvl9pPr marL="3886200" indent="-228600" defTabSz="1219200" eaLnBrk="0" fontAlgn="base" hangingPunct="0">
                  <a:spcBef>
                    <a:spcPct val="0"/>
                  </a:spcBef>
                  <a:spcAft>
                    <a:spcPct val="0"/>
                  </a:spcAft>
                  <a:defRPr>
                    <a:solidFill>
                      <a:schemeClr val="tx1"/>
                    </a:solidFill>
                    <a:latin typeface="CiscoSansTT Light" charset="0"/>
                    <a:ea typeface="MS PGothic" pitchFamily="34" charset="-128"/>
                  </a:defRPr>
                </a:lvl9pPr>
              </a:lstStyle>
              <a:p>
                <a:pPr>
                  <a:lnSpc>
                    <a:spcPct val="90000"/>
                  </a:lnSpc>
                  <a:buClr>
                    <a:srgbClr val="57585B"/>
                  </a:buClr>
                </a:pPr>
                <a:r>
                  <a:rPr lang="en-US" altLang="en-US" sz="900" b="1">
                    <a:solidFill>
                      <a:srgbClr val="34373B"/>
                    </a:solidFill>
                    <a:latin typeface="Helvetica Neue"/>
                    <a:cs typeface="Arial" pitchFamily="34" charset="0"/>
                    <a:sym typeface="Helvetica Neue"/>
                  </a:rPr>
                  <a:t>3. Including profile and history</a:t>
                </a:r>
                <a:endParaRPr lang="en-US" altLang="en-US" sz="3200">
                  <a:solidFill>
                    <a:srgbClr val="34373B"/>
                  </a:solidFill>
                  <a:latin typeface="Arial" pitchFamily="34" charset="0"/>
                  <a:cs typeface="Arial" pitchFamily="34" charset="0"/>
                  <a:sym typeface="Arial" pitchFamily="34" charset="0"/>
                </a:endParaRPr>
              </a:p>
            </p:txBody>
          </p:sp>
          <p:sp>
            <p:nvSpPr>
              <p:cNvPr id="119856" name="AutoShape 39"/>
              <p:cNvSpPr>
                <a:spLocks/>
              </p:cNvSpPr>
              <p:nvPr/>
            </p:nvSpPr>
            <p:spPr bwMode="auto">
              <a:xfrm>
                <a:off x="126149" y="400354"/>
                <a:ext cx="3282221" cy="42646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1219200">
                  <a:tabLst>
                    <a:tab pos="660400" algn="l"/>
                  </a:tabLst>
                  <a:defRPr>
                    <a:solidFill>
                      <a:schemeClr val="tx1"/>
                    </a:solidFill>
                    <a:latin typeface="CiscoSansTT Light" charset="0"/>
                    <a:ea typeface="MS PGothic" pitchFamily="34" charset="-128"/>
                  </a:defRPr>
                </a:lvl1pPr>
                <a:lvl2pPr marL="742950" indent="-285750" defTabSz="1219200">
                  <a:tabLst>
                    <a:tab pos="660400" algn="l"/>
                  </a:tabLst>
                  <a:defRPr>
                    <a:solidFill>
                      <a:schemeClr val="tx1"/>
                    </a:solidFill>
                    <a:latin typeface="CiscoSansTT Light" charset="0"/>
                    <a:ea typeface="MS PGothic" pitchFamily="34" charset="-128"/>
                  </a:defRPr>
                </a:lvl2pPr>
                <a:lvl3pPr marL="1143000" indent="-228600" defTabSz="1219200">
                  <a:tabLst>
                    <a:tab pos="660400" algn="l"/>
                  </a:tabLst>
                  <a:defRPr>
                    <a:solidFill>
                      <a:schemeClr val="tx1"/>
                    </a:solidFill>
                    <a:latin typeface="CiscoSansTT Light" charset="0"/>
                    <a:ea typeface="MS PGothic" pitchFamily="34" charset="-128"/>
                  </a:defRPr>
                </a:lvl3pPr>
                <a:lvl4pPr marL="1600200" indent="-228600" defTabSz="1219200">
                  <a:tabLst>
                    <a:tab pos="660400" algn="l"/>
                  </a:tabLst>
                  <a:defRPr>
                    <a:solidFill>
                      <a:schemeClr val="tx1"/>
                    </a:solidFill>
                    <a:latin typeface="CiscoSansTT Light" charset="0"/>
                    <a:ea typeface="MS PGothic" pitchFamily="34" charset="-128"/>
                  </a:defRPr>
                </a:lvl4pPr>
                <a:lvl5pPr marL="2057400" indent="-228600" defTabSz="1219200">
                  <a:tabLst>
                    <a:tab pos="660400" algn="l"/>
                  </a:tabLst>
                  <a:defRPr>
                    <a:solidFill>
                      <a:schemeClr val="tx1"/>
                    </a:solidFill>
                    <a:latin typeface="CiscoSansTT Light" charset="0"/>
                    <a:ea typeface="MS PGothic" pitchFamily="34" charset="-128"/>
                  </a:defRPr>
                </a:lvl5pPr>
                <a:lvl6pPr marL="25146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6pPr>
                <a:lvl7pPr marL="29718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7pPr>
                <a:lvl8pPr marL="34290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8pPr>
                <a:lvl9pPr marL="38862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9pPr>
              </a:lstStyle>
              <a:p>
                <a:pPr>
                  <a:spcBef>
                    <a:spcPts val="788"/>
                  </a:spcBef>
                  <a:buClr>
                    <a:srgbClr val="57585B"/>
                  </a:buClr>
                </a:pPr>
                <a:r>
                  <a:rPr lang="en-US" altLang="en-US" sz="900">
                    <a:solidFill>
                      <a:srgbClr val="0096D6"/>
                    </a:solidFill>
                    <a:latin typeface="Helvetica Neue"/>
                    <a:cs typeface="Arial" pitchFamily="34" charset="0"/>
                    <a:sym typeface="Helvetica Neue"/>
                  </a:rPr>
                  <a:t>Bob needs to return call he missed searchs for the number in history, he also calls a frequent contact </a:t>
                </a:r>
                <a:endParaRPr lang="en-US" altLang="en-US" sz="2700">
                  <a:solidFill>
                    <a:srgbClr val="2F393B"/>
                  </a:solidFill>
                  <a:latin typeface="Arial" pitchFamily="34" charset="0"/>
                  <a:cs typeface="Arial" pitchFamily="34" charset="0"/>
                  <a:sym typeface="Arial" pitchFamily="34" charset="0"/>
                </a:endParaRPr>
              </a:p>
            </p:txBody>
          </p:sp>
          <p:pic>
            <p:nvPicPr>
              <p:cNvPr id="119857" name="Picture 42" descr="Click To Join.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634" y="863348"/>
                <a:ext cx="2629194" cy="19724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19839" name="Group 45"/>
            <p:cNvGrpSpPr>
              <a:grpSpLocks/>
            </p:cNvGrpSpPr>
            <p:nvPr/>
          </p:nvGrpSpPr>
          <p:grpSpPr bwMode="auto">
            <a:xfrm>
              <a:off x="3332883" y="3742069"/>
              <a:ext cx="2555607" cy="2477691"/>
              <a:chOff x="0" y="0"/>
              <a:chExt cx="3408370" cy="3303244"/>
            </a:xfrm>
          </p:grpSpPr>
          <p:sp>
            <p:nvSpPr>
              <p:cNvPr id="23" name="AutoShape 46"/>
              <p:cNvSpPr>
                <a:spLocks/>
              </p:cNvSpPr>
              <p:nvPr/>
            </p:nvSpPr>
            <p:spPr bwMode="auto">
              <a:xfrm>
                <a:off x="186" y="-26"/>
                <a:ext cx="3409491" cy="3303651"/>
              </a:xfrm>
              <a:prstGeom prst="roundRect">
                <a:avLst>
                  <a:gd name="adj" fmla="val 2796"/>
                </a:avLst>
              </a:prstGeom>
              <a:solidFill>
                <a:srgbClr val="FFFFFF"/>
              </a:solidFill>
              <a:ln w="12700" cap="flat" cmpd="sng">
                <a:solidFill>
                  <a:srgbClr val="000000"/>
                </a:solidFill>
                <a:prstDash val="solid"/>
                <a:miter lim="0"/>
                <a:headEnd/>
                <a:tailEnd/>
              </a:ln>
              <a:effectLst>
                <a:outerShdw blurRad="38100" dist="25400" dir="5400000" algn="ctr" rotWithShape="0">
                  <a:srgbClr val="000000">
                    <a:alpha val="50000"/>
                  </a:srgbClr>
                </a:outerShdw>
              </a:effectLst>
              <a:extLst/>
            </p:spPr>
            <p:txBody>
              <a:bodyPr lIns="0" tIns="0" rIns="0" bIns="0" anchor="ctr"/>
              <a:lstStyle>
                <a:lvl1pPr defTabSz="584200">
                  <a:defRPr sz="3200">
                    <a:solidFill>
                      <a:srgbClr val="2F393B"/>
                    </a:solidFill>
                    <a:latin typeface="Arial" pitchFamily="34" charset="0"/>
                    <a:cs typeface="Arial" pitchFamily="34" charset="0"/>
                    <a:sym typeface="Arial" pitchFamily="34" charset="0"/>
                  </a:defRPr>
                </a:lvl1pPr>
                <a:lvl2pPr defTabSz="584200">
                  <a:defRPr sz="3200">
                    <a:solidFill>
                      <a:srgbClr val="2F393B"/>
                    </a:solidFill>
                    <a:latin typeface="Arial" pitchFamily="34" charset="0"/>
                    <a:cs typeface="Arial" pitchFamily="34" charset="0"/>
                    <a:sym typeface="Arial" pitchFamily="34" charset="0"/>
                  </a:defRPr>
                </a:lvl2pPr>
                <a:lvl3pPr defTabSz="584200">
                  <a:defRPr sz="3200">
                    <a:solidFill>
                      <a:srgbClr val="2F393B"/>
                    </a:solidFill>
                    <a:latin typeface="Arial" pitchFamily="34" charset="0"/>
                    <a:cs typeface="Arial" pitchFamily="34" charset="0"/>
                    <a:sym typeface="Arial" pitchFamily="34" charset="0"/>
                  </a:defRPr>
                </a:lvl3pPr>
                <a:lvl4pPr defTabSz="584200">
                  <a:defRPr sz="3200">
                    <a:solidFill>
                      <a:srgbClr val="2F393B"/>
                    </a:solidFill>
                    <a:latin typeface="Arial" pitchFamily="34" charset="0"/>
                    <a:cs typeface="Arial" pitchFamily="34" charset="0"/>
                    <a:sym typeface="Arial" pitchFamily="34" charset="0"/>
                  </a:defRPr>
                </a:lvl4pPr>
                <a:lvl5pPr defTabSz="584200">
                  <a:defRPr sz="3200">
                    <a:solidFill>
                      <a:srgbClr val="2F393B"/>
                    </a:solidFill>
                    <a:latin typeface="Arial" pitchFamily="34" charset="0"/>
                    <a:cs typeface="Arial" pitchFamily="34" charset="0"/>
                    <a:sym typeface="Arial" pitchFamily="34" charset="0"/>
                  </a:defRPr>
                </a:lvl5pPr>
                <a:lvl6pPr marL="13716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6pPr>
                <a:lvl7pPr marL="18288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7pPr>
                <a:lvl8pPr marL="22860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8pPr>
                <a:lvl9pPr marL="27432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9pPr>
              </a:lstStyle>
              <a:p>
                <a:pPr>
                  <a:defRPr/>
                </a:pPr>
                <a:endParaRPr lang="en-US" altLang="en-US">
                  <a:solidFill>
                    <a:srgbClr val="FFFFFF"/>
                  </a:solidFill>
                  <a:ea typeface="ＭＳ Ｐゴシック" pitchFamily="34" charset="-128"/>
                </a:endParaRPr>
              </a:p>
            </p:txBody>
          </p:sp>
          <p:sp>
            <p:nvSpPr>
              <p:cNvPr id="119852" name="AutoShape 47"/>
              <p:cNvSpPr>
                <a:spLocks/>
              </p:cNvSpPr>
              <p:nvPr/>
            </p:nvSpPr>
            <p:spPr bwMode="auto">
              <a:xfrm>
                <a:off x="126149" y="19331"/>
                <a:ext cx="3156072" cy="2854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defTabSz="1219200">
                  <a:defRPr>
                    <a:solidFill>
                      <a:schemeClr val="tx1"/>
                    </a:solidFill>
                    <a:latin typeface="CiscoSansTT Light" charset="0"/>
                    <a:ea typeface="MS PGothic" pitchFamily="34" charset="-128"/>
                  </a:defRPr>
                </a:lvl1pPr>
                <a:lvl2pPr marL="742950" indent="-285750" defTabSz="1219200">
                  <a:defRPr>
                    <a:solidFill>
                      <a:schemeClr val="tx1"/>
                    </a:solidFill>
                    <a:latin typeface="CiscoSansTT Light" charset="0"/>
                    <a:ea typeface="MS PGothic" pitchFamily="34" charset="-128"/>
                  </a:defRPr>
                </a:lvl2pPr>
                <a:lvl3pPr marL="1143000" indent="-228600" defTabSz="1219200">
                  <a:defRPr>
                    <a:solidFill>
                      <a:schemeClr val="tx1"/>
                    </a:solidFill>
                    <a:latin typeface="CiscoSansTT Light" charset="0"/>
                    <a:ea typeface="MS PGothic" pitchFamily="34" charset="-128"/>
                  </a:defRPr>
                </a:lvl3pPr>
                <a:lvl4pPr marL="1600200" indent="-228600" defTabSz="1219200">
                  <a:defRPr>
                    <a:solidFill>
                      <a:schemeClr val="tx1"/>
                    </a:solidFill>
                    <a:latin typeface="CiscoSansTT Light" charset="0"/>
                    <a:ea typeface="MS PGothic" pitchFamily="34" charset="-128"/>
                  </a:defRPr>
                </a:lvl4pPr>
                <a:lvl5pPr marL="2057400" indent="-228600" defTabSz="1219200">
                  <a:defRPr>
                    <a:solidFill>
                      <a:schemeClr val="tx1"/>
                    </a:solidFill>
                    <a:latin typeface="CiscoSansTT Light" charset="0"/>
                    <a:ea typeface="MS PGothic" pitchFamily="34" charset="-128"/>
                  </a:defRPr>
                </a:lvl5pPr>
                <a:lvl6pPr marL="2514600" indent="-228600" defTabSz="1219200" eaLnBrk="0" fontAlgn="base" hangingPunct="0">
                  <a:spcBef>
                    <a:spcPct val="0"/>
                  </a:spcBef>
                  <a:spcAft>
                    <a:spcPct val="0"/>
                  </a:spcAft>
                  <a:defRPr>
                    <a:solidFill>
                      <a:schemeClr val="tx1"/>
                    </a:solidFill>
                    <a:latin typeface="CiscoSansTT Light" charset="0"/>
                    <a:ea typeface="MS PGothic" pitchFamily="34" charset="-128"/>
                  </a:defRPr>
                </a:lvl6pPr>
                <a:lvl7pPr marL="2971800" indent="-228600" defTabSz="1219200" eaLnBrk="0" fontAlgn="base" hangingPunct="0">
                  <a:spcBef>
                    <a:spcPct val="0"/>
                  </a:spcBef>
                  <a:spcAft>
                    <a:spcPct val="0"/>
                  </a:spcAft>
                  <a:defRPr>
                    <a:solidFill>
                      <a:schemeClr val="tx1"/>
                    </a:solidFill>
                    <a:latin typeface="CiscoSansTT Light" charset="0"/>
                    <a:ea typeface="MS PGothic" pitchFamily="34" charset="-128"/>
                  </a:defRPr>
                </a:lvl7pPr>
                <a:lvl8pPr marL="3429000" indent="-228600" defTabSz="1219200" eaLnBrk="0" fontAlgn="base" hangingPunct="0">
                  <a:spcBef>
                    <a:spcPct val="0"/>
                  </a:spcBef>
                  <a:spcAft>
                    <a:spcPct val="0"/>
                  </a:spcAft>
                  <a:defRPr>
                    <a:solidFill>
                      <a:schemeClr val="tx1"/>
                    </a:solidFill>
                    <a:latin typeface="CiscoSansTT Light" charset="0"/>
                    <a:ea typeface="MS PGothic" pitchFamily="34" charset="-128"/>
                  </a:defRPr>
                </a:lvl8pPr>
                <a:lvl9pPr marL="3886200" indent="-228600" defTabSz="1219200" eaLnBrk="0" fontAlgn="base" hangingPunct="0">
                  <a:spcBef>
                    <a:spcPct val="0"/>
                  </a:spcBef>
                  <a:spcAft>
                    <a:spcPct val="0"/>
                  </a:spcAft>
                  <a:defRPr>
                    <a:solidFill>
                      <a:schemeClr val="tx1"/>
                    </a:solidFill>
                    <a:latin typeface="CiscoSansTT Light" charset="0"/>
                    <a:ea typeface="MS PGothic" pitchFamily="34" charset="-128"/>
                  </a:defRPr>
                </a:lvl9pPr>
              </a:lstStyle>
              <a:p>
                <a:pPr>
                  <a:lnSpc>
                    <a:spcPct val="90000"/>
                  </a:lnSpc>
                  <a:buClr>
                    <a:srgbClr val="57585B"/>
                  </a:buClr>
                </a:pPr>
                <a:r>
                  <a:rPr lang="en-US" altLang="en-US" sz="900" b="1">
                    <a:solidFill>
                      <a:srgbClr val="34373B"/>
                    </a:solidFill>
                    <a:latin typeface="Helvetica Neue"/>
                    <a:cs typeface="Arial" pitchFamily="34" charset="0"/>
                    <a:sym typeface="Helvetica Neue"/>
                  </a:rPr>
                  <a:t>5. Move to meeting space </a:t>
                </a:r>
                <a:endParaRPr lang="en-US" altLang="en-US" sz="3200">
                  <a:solidFill>
                    <a:srgbClr val="34373B"/>
                  </a:solidFill>
                  <a:latin typeface="Arial" pitchFamily="34" charset="0"/>
                  <a:cs typeface="Arial" pitchFamily="34" charset="0"/>
                  <a:sym typeface="Arial" pitchFamily="34" charset="0"/>
                </a:endParaRPr>
              </a:p>
            </p:txBody>
          </p:sp>
          <p:sp>
            <p:nvSpPr>
              <p:cNvPr id="119853" name="AutoShape 48"/>
              <p:cNvSpPr>
                <a:spLocks/>
              </p:cNvSpPr>
              <p:nvPr/>
            </p:nvSpPr>
            <p:spPr bwMode="auto">
              <a:xfrm>
                <a:off x="126149" y="419592"/>
                <a:ext cx="3156072" cy="146786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1219200">
                  <a:tabLst>
                    <a:tab pos="660400" algn="l"/>
                  </a:tabLst>
                  <a:defRPr>
                    <a:solidFill>
                      <a:schemeClr val="tx1"/>
                    </a:solidFill>
                    <a:latin typeface="CiscoSansTT Light" charset="0"/>
                    <a:ea typeface="MS PGothic" pitchFamily="34" charset="-128"/>
                  </a:defRPr>
                </a:lvl1pPr>
                <a:lvl2pPr marL="742950" indent="-285750" defTabSz="1219200">
                  <a:tabLst>
                    <a:tab pos="660400" algn="l"/>
                  </a:tabLst>
                  <a:defRPr>
                    <a:solidFill>
                      <a:schemeClr val="tx1"/>
                    </a:solidFill>
                    <a:latin typeface="CiscoSansTT Light" charset="0"/>
                    <a:ea typeface="MS PGothic" pitchFamily="34" charset="-128"/>
                  </a:defRPr>
                </a:lvl2pPr>
                <a:lvl3pPr marL="1143000" indent="-228600" defTabSz="1219200">
                  <a:tabLst>
                    <a:tab pos="660400" algn="l"/>
                  </a:tabLst>
                  <a:defRPr>
                    <a:solidFill>
                      <a:schemeClr val="tx1"/>
                    </a:solidFill>
                    <a:latin typeface="CiscoSansTT Light" charset="0"/>
                    <a:ea typeface="MS PGothic" pitchFamily="34" charset="-128"/>
                  </a:defRPr>
                </a:lvl3pPr>
                <a:lvl4pPr marL="1600200" indent="-228600" defTabSz="1219200">
                  <a:tabLst>
                    <a:tab pos="660400" algn="l"/>
                  </a:tabLst>
                  <a:defRPr>
                    <a:solidFill>
                      <a:schemeClr val="tx1"/>
                    </a:solidFill>
                    <a:latin typeface="CiscoSansTT Light" charset="0"/>
                    <a:ea typeface="MS PGothic" pitchFamily="34" charset="-128"/>
                  </a:defRPr>
                </a:lvl4pPr>
                <a:lvl5pPr marL="2057400" indent="-228600" defTabSz="1219200">
                  <a:tabLst>
                    <a:tab pos="660400" algn="l"/>
                  </a:tabLst>
                  <a:defRPr>
                    <a:solidFill>
                      <a:schemeClr val="tx1"/>
                    </a:solidFill>
                    <a:latin typeface="CiscoSansTT Light" charset="0"/>
                    <a:ea typeface="MS PGothic" pitchFamily="34" charset="-128"/>
                  </a:defRPr>
                </a:lvl5pPr>
                <a:lvl6pPr marL="25146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6pPr>
                <a:lvl7pPr marL="29718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7pPr>
                <a:lvl8pPr marL="34290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8pPr>
                <a:lvl9pPr marL="38862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9pPr>
              </a:lstStyle>
              <a:p>
                <a:pPr>
                  <a:spcBef>
                    <a:spcPts val="788"/>
                  </a:spcBef>
                  <a:buClr>
                    <a:srgbClr val="57585B"/>
                  </a:buClr>
                </a:pPr>
                <a:r>
                  <a:rPr lang="en-US" altLang="en-US" sz="900">
                    <a:solidFill>
                      <a:srgbClr val="0096D6"/>
                    </a:solidFill>
                    <a:latin typeface="Helvetica Neue"/>
                    <a:cs typeface="Arial" pitchFamily="34" charset="0"/>
                    <a:sym typeface="Helvetica Neue"/>
                  </a:rPr>
                  <a:t> Bob and team join meeting and access meeting content</a:t>
                </a:r>
              </a:p>
            </p:txBody>
          </p:sp>
        </p:grpSp>
        <p:grpSp>
          <p:nvGrpSpPr>
            <p:cNvPr id="119840" name="Group 49"/>
            <p:cNvGrpSpPr>
              <a:grpSpLocks/>
            </p:cNvGrpSpPr>
            <p:nvPr/>
          </p:nvGrpSpPr>
          <p:grpSpPr bwMode="auto">
            <a:xfrm>
              <a:off x="382091" y="3742069"/>
              <a:ext cx="2555606" cy="2477691"/>
              <a:chOff x="0" y="0"/>
              <a:chExt cx="3408370" cy="3303244"/>
            </a:xfrm>
          </p:grpSpPr>
          <p:sp>
            <p:nvSpPr>
              <p:cNvPr id="20" name="AutoShape 50"/>
              <p:cNvSpPr>
                <a:spLocks/>
              </p:cNvSpPr>
              <p:nvPr/>
            </p:nvSpPr>
            <p:spPr bwMode="auto">
              <a:xfrm>
                <a:off x="749" y="-26"/>
                <a:ext cx="3406782" cy="3303651"/>
              </a:xfrm>
              <a:prstGeom prst="roundRect">
                <a:avLst>
                  <a:gd name="adj" fmla="val 2796"/>
                </a:avLst>
              </a:prstGeom>
              <a:solidFill>
                <a:srgbClr val="FFFFFF"/>
              </a:solidFill>
              <a:ln w="12700" cap="flat" cmpd="sng">
                <a:solidFill>
                  <a:srgbClr val="000000"/>
                </a:solidFill>
                <a:prstDash val="solid"/>
                <a:miter lim="0"/>
                <a:headEnd/>
                <a:tailEnd/>
              </a:ln>
              <a:effectLst>
                <a:outerShdw blurRad="38100" dist="25400" dir="5400000" algn="ctr" rotWithShape="0">
                  <a:srgbClr val="000000">
                    <a:alpha val="50000"/>
                  </a:srgbClr>
                </a:outerShdw>
              </a:effectLst>
              <a:extLst/>
            </p:spPr>
            <p:txBody>
              <a:bodyPr lIns="0" tIns="0" rIns="0" bIns="0" anchor="ctr"/>
              <a:lstStyle>
                <a:lvl1pPr defTabSz="584200">
                  <a:defRPr sz="3200">
                    <a:solidFill>
                      <a:srgbClr val="2F393B"/>
                    </a:solidFill>
                    <a:latin typeface="Arial" pitchFamily="34" charset="0"/>
                    <a:cs typeface="Arial" pitchFamily="34" charset="0"/>
                    <a:sym typeface="Arial" pitchFamily="34" charset="0"/>
                  </a:defRPr>
                </a:lvl1pPr>
                <a:lvl2pPr defTabSz="584200">
                  <a:defRPr sz="3200">
                    <a:solidFill>
                      <a:srgbClr val="2F393B"/>
                    </a:solidFill>
                    <a:latin typeface="Arial" pitchFamily="34" charset="0"/>
                    <a:cs typeface="Arial" pitchFamily="34" charset="0"/>
                    <a:sym typeface="Arial" pitchFamily="34" charset="0"/>
                  </a:defRPr>
                </a:lvl2pPr>
                <a:lvl3pPr defTabSz="584200">
                  <a:defRPr sz="3200">
                    <a:solidFill>
                      <a:srgbClr val="2F393B"/>
                    </a:solidFill>
                    <a:latin typeface="Arial" pitchFamily="34" charset="0"/>
                    <a:cs typeface="Arial" pitchFamily="34" charset="0"/>
                    <a:sym typeface="Arial" pitchFamily="34" charset="0"/>
                  </a:defRPr>
                </a:lvl3pPr>
                <a:lvl4pPr defTabSz="584200">
                  <a:defRPr sz="3200">
                    <a:solidFill>
                      <a:srgbClr val="2F393B"/>
                    </a:solidFill>
                    <a:latin typeface="Arial" pitchFamily="34" charset="0"/>
                    <a:cs typeface="Arial" pitchFamily="34" charset="0"/>
                    <a:sym typeface="Arial" pitchFamily="34" charset="0"/>
                  </a:defRPr>
                </a:lvl4pPr>
                <a:lvl5pPr defTabSz="584200">
                  <a:defRPr sz="3200">
                    <a:solidFill>
                      <a:srgbClr val="2F393B"/>
                    </a:solidFill>
                    <a:latin typeface="Arial" pitchFamily="34" charset="0"/>
                    <a:cs typeface="Arial" pitchFamily="34" charset="0"/>
                    <a:sym typeface="Arial" pitchFamily="34" charset="0"/>
                  </a:defRPr>
                </a:lvl5pPr>
                <a:lvl6pPr marL="13716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6pPr>
                <a:lvl7pPr marL="18288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7pPr>
                <a:lvl8pPr marL="22860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8pPr>
                <a:lvl9pPr marL="27432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9pPr>
              </a:lstStyle>
              <a:p>
                <a:pPr>
                  <a:defRPr/>
                </a:pPr>
                <a:endParaRPr lang="en-US" altLang="en-US">
                  <a:solidFill>
                    <a:srgbClr val="FFFFFF"/>
                  </a:solidFill>
                  <a:ea typeface="ＭＳ Ｐゴシック" pitchFamily="34" charset="-128"/>
                </a:endParaRPr>
              </a:p>
            </p:txBody>
          </p:sp>
          <p:sp>
            <p:nvSpPr>
              <p:cNvPr id="119849" name="AutoShape 51"/>
              <p:cNvSpPr>
                <a:spLocks/>
              </p:cNvSpPr>
              <p:nvPr/>
            </p:nvSpPr>
            <p:spPr bwMode="auto">
              <a:xfrm>
                <a:off x="126149" y="19330"/>
                <a:ext cx="3156072" cy="2854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defTabSz="1219200">
                  <a:defRPr>
                    <a:solidFill>
                      <a:schemeClr val="tx1"/>
                    </a:solidFill>
                    <a:latin typeface="CiscoSansTT Light" charset="0"/>
                    <a:ea typeface="MS PGothic" pitchFamily="34" charset="-128"/>
                  </a:defRPr>
                </a:lvl1pPr>
                <a:lvl2pPr marL="742950" indent="-285750" defTabSz="1219200">
                  <a:defRPr>
                    <a:solidFill>
                      <a:schemeClr val="tx1"/>
                    </a:solidFill>
                    <a:latin typeface="CiscoSansTT Light" charset="0"/>
                    <a:ea typeface="MS PGothic" pitchFamily="34" charset="-128"/>
                  </a:defRPr>
                </a:lvl2pPr>
                <a:lvl3pPr marL="1143000" indent="-228600" defTabSz="1219200">
                  <a:defRPr>
                    <a:solidFill>
                      <a:schemeClr val="tx1"/>
                    </a:solidFill>
                    <a:latin typeface="CiscoSansTT Light" charset="0"/>
                    <a:ea typeface="MS PGothic" pitchFamily="34" charset="-128"/>
                  </a:defRPr>
                </a:lvl3pPr>
                <a:lvl4pPr marL="1600200" indent="-228600" defTabSz="1219200">
                  <a:defRPr>
                    <a:solidFill>
                      <a:schemeClr val="tx1"/>
                    </a:solidFill>
                    <a:latin typeface="CiscoSansTT Light" charset="0"/>
                    <a:ea typeface="MS PGothic" pitchFamily="34" charset="-128"/>
                  </a:defRPr>
                </a:lvl4pPr>
                <a:lvl5pPr marL="2057400" indent="-228600" defTabSz="1219200">
                  <a:defRPr>
                    <a:solidFill>
                      <a:schemeClr val="tx1"/>
                    </a:solidFill>
                    <a:latin typeface="CiscoSansTT Light" charset="0"/>
                    <a:ea typeface="MS PGothic" pitchFamily="34" charset="-128"/>
                  </a:defRPr>
                </a:lvl5pPr>
                <a:lvl6pPr marL="2514600" indent="-228600" defTabSz="1219200" eaLnBrk="0" fontAlgn="base" hangingPunct="0">
                  <a:spcBef>
                    <a:spcPct val="0"/>
                  </a:spcBef>
                  <a:spcAft>
                    <a:spcPct val="0"/>
                  </a:spcAft>
                  <a:defRPr>
                    <a:solidFill>
                      <a:schemeClr val="tx1"/>
                    </a:solidFill>
                    <a:latin typeface="CiscoSansTT Light" charset="0"/>
                    <a:ea typeface="MS PGothic" pitchFamily="34" charset="-128"/>
                  </a:defRPr>
                </a:lvl6pPr>
                <a:lvl7pPr marL="2971800" indent="-228600" defTabSz="1219200" eaLnBrk="0" fontAlgn="base" hangingPunct="0">
                  <a:spcBef>
                    <a:spcPct val="0"/>
                  </a:spcBef>
                  <a:spcAft>
                    <a:spcPct val="0"/>
                  </a:spcAft>
                  <a:defRPr>
                    <a:solidFill>
                      <a:schemeClr val="tx1"/>
                    </a:solidFill>
                    <a:latin typeface="CiscoSansTT Light" charset="0"/>
                    <a:ea typeface="MS PGothic" pitchFamily="34" charset="-128"/>
                  </a:defRPr>
                </a:lvl7pPr>
                <a:lvl8pPr marL="3429000" indent="-228600" defTabSz="1219200" eaLnBrk="0" fontAlgn="base" hangingPunct="0">
                  <a:spcBef>
                    <a:spcPct val="0"/>
                  </a:spcBef>
                  <a:spcAft>
                    <a:spcPct val="0"/>
                  </a:spcAft>
                  <a:defRPr>
                    <a:solidFill>
                      <a:schemeClr val="tx1"/>
                    </a:solidFill>
                    <a:latin typeface="CiscoSansTT Light" charset="0"/>
                    <a:ea typeface="MS PGothic" pitchFamily="34" charset="-128"/>
                  </a:defRPr>
                </a:lvl8pPr>
                <a:lvl9pPr marL="3886200" indent="-228600" defTabSz="1219200" eaLnBrk="0" fontAlgn="base" hangingPunct="0">
                  <a:spcBef>
                    <a:spcPct val="0"/>
                  </a:spcBef>
                  <a:spcAft>
                    <a:spcPct val="0"/>
                  </a:spcAft>
                  <a:defRPr>
                    <a:solidFill>
                      <a:schemeClr val="tx1"/>
                    </a:solidFill>
                    <a:latin typeface="CiscoSansTT Light" charset="0"/>
                    <a:ea typeface="MS PGothic" pitchFamily="34" charset="-128"/>
                  </a:defRPr>
                </a:lvl9pPr>
              </a:lstStyle>
              <a:p>
                <a:pPr>
                  <a:lnSpc>
                    <a:spcPct val="90000"/>
                  </a:lnSpc>
                  <a:buClr>
                    <a:srgbClr val="57585B"/>
                  </a:buClr>
                </a:pPr>
                <a:r>
                  <a:rPr lang="en-US" altLang="en-US" sz="900" b="1">
                    <a:solidFill>
                      <a:srgbClr val="34373B"/>
                    </a:solidFill>
                    <a:latin typeface="Helvetica Neue"/>
                    <a:cs typeface="Arial" pitchFamily="34" charset="0"/>
                    <a:sym typeface="Helvetica Neue"/>
                  </a:rPr>
                  <a:t>4. Logout Out</a:t>
                </a:r>
                <a:endParaRPr lang="en-US" altLang="en-US" sz="3200">
                  <a:solidFill>
                    <a:srgbClr val="34373B"/>
                  </a:solidFill>
                  <a:latin typeface="Arial" pitchFamily="34" charset="0"/>
                  <a:cs typeface="Arial" pitchFamily="34" charset="0"/>
                  <a:sym typeface="Arial" pitchFamily="34" charset="0"/>
                </a:endParaRPr>
              </a:p>
            </p:txBody>
          </p:sp>
          <p:sp>
            <p:nvSpPr>
              <p:cNvPr id="119850" name="AutoShape 52"/>
              <p:cNvSpPr>
                <a:spLocks/>
              </p:cNvSpPr>
              <p:nvPr/>
            </p:nvSpPr>
            <p:spPr bwMode="auto">
              <a:xfrm>
                <a:off x="126149" y="419592"/>
                <a:ext cx="3156072" cy="107416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1219200">
                  <a:tabLst>
                    <a:tab pos="660400" algn="l"/>
                  </a:tabLst>
                  <a:defRPr>
                    <a:solidFill>
                      <a:schemeClr val="tx1"/>
                    </a:solidFill>
                    <a:latin typeface="CiscoSansTT Light" charset="0"/>
                    <a:ea typeface="MS PGothic" pitchFamily="34" charset="-128"/>
                  </a:defRPr>
                </a:lvl1pPr>
                <a:lvl2pPr marL="742950" indent="-285750" defTabSz="1219200">
                  <a:tabLst>
                    <a:tab pos="660400" algn="l"/>
                  </a:tabLst>
                  <a:defRPr>
                    <a:solidFill>
                      <a:schemeClr val="tx1"/>
                    </a:solidFill>
                    <a:latin typeface="CiscoSansTT Light" charset="0"/>
                    <a:ea typeface="MS PGothic" pitchFamily="34" charset="-128"/>
                  </a:defRPr>
                </a:lvl2pPr>
                <a:lvl3pPr marL="1143000" indent="-228600" defTabSz="1219200">
                  <a:tabLst>
                    <a:tab pos="660400" algn="l"/>
                  </a:tabLst>
                  <a:defRPr>
                    <a:solidFill>
                      <a:schemeClr val="tx1"/>
                    </a:solidFill>
                    <a:latin typeface="CiscoSansTT Light" charset="0"/>
                    <a:ea typeface="MS PGothic" pitchFamily="34" charset="-128"/>
                  </a:defRPr>
                </a:lvl3pPr>
                <a:lvl4pPr marL="1600200" indent="-228600" defTabSz="1219200">
                  <a:tabLst>
                    <a:tab pos="660400" algn="l"/>
                  </a:tabLst>
                  <a:defRPr>
                    <a:solidFill>
                      <a:schemeClr val="tx1"/>
                    </a:solidFill>
                    <a:latin typeface="CiscoSansTT Light" charset="0"/>
                    <a:ea typeface="MS PGothic" pitchFamily="34" charset="-128"/>
                  </a:defRPr>
                </a:lvl4pPr>
                <a:lvl5pPr marL="2057400" indent="-228600" defTabSz="1219200">
                  <a:tabLst>
                    <a:tab pos="660400" algn="l"/>
                  </a:tabLst>
                  <a:defRPr>
                    <a:solidFill>
                      <a:schemeClr val="tx1"/>
                    </a:solidFill>
                    <a:latin typeface="CiscoSansTT Light" charset="0"/>
                    <a:ea typeface="MS PGothic" pitchFamily="34" charset="-128"/>
                  </a:defRPr>
                </a:lvl5pPr>
                <a:lvl6pPr marL="25146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6pPr>
                <a:lvl7pPr marL="29718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7pPr>
                <a:lvl8pPr marL="34290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8pPr>
                <a:lvl9pPr marL="38862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9pPr>
              </a:lstStyle>
              <a:p>
                <a:pPr>
                  <a:spcBef>
                    <a:spcPts val="788"/>
                  </a:spcBef>
                  <a:buClr>
                    <a:srgbClr val="57585B"/>
                  </a:buClr>
                </a:pPr>
                <a:r>
                  <a:rPr lang="en-US" altLang="en-US" sz="900">
                    <a:solidFill>
                      <a:srgbClr val="0096D6"/>
                    </a:solidFill>
                    <a:latin typeface="Helvetica Neue"/>
                    <a:cs typeface="Arial" pitchFamily="34" charset="0"/>
                    <a:sym typeface="Helvetica Neue"/>
                  </a:rPr>
                  <a:t>Bob sees meeting reminder for team meeting so logouts out to move to multi-party video room as team members will join him </a:t>
                </a:r>
                <a:endParaRPr lang="en-US" altLang="en-US" sz="2700">
                  <a:solidFill>
                    <a:srgbClr val="2F393B"/>
                  </a:solidFill>
                  <a:latin typeface="Arial" pitchFamily="34" charset="0"/>
                  <a:cs typeface="Arial" pitchFamily="34" charset="0"/>
                  <a:sym typeface="Arial" pitchFamily="34" charset="0"/>
                </a:endParaRPr>
              </a:p>
            </p:txBody>
          </p:sp>
        </p:grpSp>
        <p:pic>
          <p:nvPicPr>
            <p:cNvPr id="119841" name="Picture 56" descr="pairing__0002_3.png"/>
            <p:cNvPicPr>
              <a:picLocks noChangeAspect="1"/>
            </p:cNvPicPr>
            <p:nvPr/>
          </p:nvPicPr>
          <p:blipFill>
            <a:blip r:embed="rId4" cstate="email">
              <a:extLst>
                <a:ext uri="{28A0092B-C50C-407E-A947-70E740481C1C}">
                  <a14:useLocalDpi xmlns:a14="http://schemas.microsoft.com/office/drawing/2010/main"/>
                </a:ext>
              </a:extLst>
            </a:blip>
            <a:srcRect l="11194" r="17313"/>
            <a:stretch>
              <a:fillRect/>
            </a:stretch>
          </p:blipFill>
          <p:spPr bwMode="auto">
            <a:xfrm>
              <a:off x="3512495" y="4862504"/>
              <a:ext cx="2066910" cy="1201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19842" name="Group 57"/>
            <p:cNvGrpSpPr>
              <a:grpSpLocks/>
            </p:cNvGrpSpPr>
            <p:nvPr/>
          </p:nvGrpSpPr>
          <p:grpSpPr bwMode="auto">
            <a:xfrm>
              <a:off x="6282801" y="3742069"/>
              <a:ext cx="2618571" cy="2477691"/>
              <a:chOff x="13125" y="0"/>
              <a:chExt cx="3492776" cy="3303244"/>
            </a:xfrm>
          </p:grpSpPr>
          <p:sp>
            <p:nvSpPr>
              <p:cNvPr id="17" name="AutoShape 58"/>
              <p:cNvSpPr>
                <a:spLocks/>
              </p:cNvSpPr>
              <p:nvPr/>
            </p:nvSpPr>
            <p:spPr bwMode="auto">
              <a:xfrm>
                <a:off x="13915" y="-26"/>
                <a:ext cx="3407203" cy="3303651"/>
              </a:xfrm>
              <a:prstGeom prst="roundRect">
                <a:avLst>
                  <a:gd name="adj" fmla="val 2796"/>
                </a:avLst>
              </a:prstGeom>
              <a:solidFill>
                <a:srgbClr val="FFFFFF"/>
              </a:solidFill>
              <a:ln w="12700" cap="flat" cmpd="sng">
                <a:solidFill>
                  <a:srgbClr val="000000"/>
                </a:solidFill>
                <a:prstDash val="solid"/>
                <a:miter lim="0"/>
                <a:headEnd/>
                <a:tailEnd/>
              </a:ln>
              <a:effectLst>
                <a:outerShdw blurRad="38100" dist="25400" dir="5400000" algn="ctr" rotWithShape="0">
                  <a:srgbClr val="000000">
                    <a:alpha val="50000"/>
                  </a:srgbClr>
                </a:outerShdw>
              </a:effectLst>
              <a:extLst/>
            </p:spPr>
            <p:txBody>
              <a:bodyPr lIns="0" tIns="0" rIns="0" bIns="0" anchor="ctr"/>
              <a:lstStyle>
                <a:lvl1pPr defTabSz="584200">
                  <a:defRPr sz="3200">
                    <a:solidFill>
                      <a:srgbClr val="2F393B"/>
                    </a:solidFill>
                    <a:latin typeface="Arial" pitchFamily="34" charset="0"/>
                    <a:cs typeface="Arial" pitchFamily="34" charset="0"/>
                    <a:sym typeface="Arial" pitchFamily="34" charset="0"/>
                  </a:defRPr>
                </a:lvl1pPr>
                <a:lvl2pPr defTabSz="584200">
                  <a:defRPr sz="3200">
                    <a:solidFill>
                      <a:srgbClr val="2F393B"/>
                    </a:solidFill>
                    <a:latin typeface="Arial" pitchFamily="34" charset="0"/>
                    <a:cs typeface="Arial" pitchFamily="34" charset="0"/>
                    <a:sym typeface="Arial" pitchFamily="34" charset="0"/>
                  </a:defRPr>
                </a:lvl2pPr>
                <a:lvl3pPr defTabSz="584200">
                  <a:defRPr sz="3200">
                    <a:solidFill>
                      <a:srgbClr val="2F393B"/>
                    </a:solidFill>
                    <a:latin typeface="Arial" pitchFamily="34" charset="0"/>
                    <a:cs typeface="Arial" pitchFamily="34" charset="0"/>
                    <a:sym typeface="Arial" pitchFamily="34" charset="0"/>
                  </a:defRPr>
                </a:lvl3pPr>
                <a:lvl4pPr defTabSz="584200">
                  <a:defRPr sz="3200">
                    <a:solidFill>
                      <a:srgbClr val="2F393B"/>
                    </a:solidFill>
                    <a:latin typeface="Arial" pitchFamily="34" charset="0"/>
                    <a:cs typeface="Arial" pitchFamily="34" charset="0"/>
                    <a:sym typeface="Arial" pitchFamily="34" charset="0"/>
                  </a:defRPr>
                </a:lvl4pPr>
                <a:lvl5pPr defTabSz="584200">
                  <a:defRPr sz="3200">
                    <a:solidFill>
                      <a:srgbClr val="2F393B"/>
                    </a:solidFill>
                    <a:latin typeface="Arial" pitchFamily="34" charset="0"/>
                    <a:cs typeface="Arial" pitchFamily="34" charset="0"/>
                    <a:sym typeface="Arial" pitchFamily="34" charset="0"/>
                  </a:defRPr>
                </a:lvl5pPr>
                <a:lvl6pPr marL="13716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6pPr>
                <a:lvl7pPr marL="18288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7pPr>
                <a:lvl8pPr marL="22860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8pPr>
                <a:lvl9pPr marL="2743200" algn="ctr" defTabSz="584200" fontAlgn="base" hangingPunct="0">
                  <a:lnSpc>
                    <a:spcPct val="95000"/>
                  </a:lnSpc>
                  <a:spcBef>
                    <a:spcPct val="0"/>
                  </a:spcBef>
                  <a:spcAft>
                    <a:spcPct val="0"/>
                  </a:spcAft>
                  <a:defRPr sz="3200">
                    <a:solidFill>
                      <a:srgbClr val="2F393B"/>
                    </a:solidFill>
                    <a:latin typeface="Arial" pitchFamily="34" charset="0"/>
                    <a:cs typeface="Arial" pitchFamily="34" charset="0"/>
                    <a:sym typeface="Arial" pitchFamily="34" charset="0"/>
                  </a:defRPr>
                </a:lvl9pPr>
              </a:lstStyle>
              <a:p>
                <a:pPr>
                  <a:defRPr/>
                </a:pPr>
                <a:endParaRPr lang="en-US" altLang="en-US">
                  <a:solidFill>
                    <a:srgbClr val="FFFFFF"/>
                  </a:solidFill>
                  <a:ea typeface="ＭＳ Ｐゴシック" pitchFamily="34" charset="-128"/>
                </a:endParaRPr>
              </a:p>
            </p:txBody>
          </p:sp>
          <p:sp>
            <p:nvSpPr>
              <p:cNvPr id="119846" name="AutoShape 59"/>
              <p:cNvSpPr>
                <a:spLocks/>
              </p:cNvSpPr>
              <p:nvPr/>
            </p:nvSpPr>
            <p:spPr bwMode="auto">
              <a:xfrm>
                <a:off x="97529" y="19330"/>
                <a:ext cx="3408372" cy="2854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defTabSz="1219200">
                  <a:defRPr>
                    <a:solidFill>
                      <a:schemeClr val="tx1"/>
                    </a:solidFill>
                    <a:latin typeface="CiscoSansTT Light" charset="0"/>
                    <a:ea typeface="MS PGothic" pitchFamily="34" charset="-128"/>
                  </a:defRPr>
                </a:lvl1pPr>
                <a:lvl2pPr marL="742950" indent="-285750" defTabSz="1219200">
                  <a:defRPr>
                    <a:solidFill>
                      <a:schemeClr val="tx1"/>
                    </a:solidFill>
                    <a:latin typeface="CiscoSansTT Light" charset="0"/>
                    <a:ea typeface="MS PGothic" pitchFamily="34" charset="-128"/>
                  </a:defRPr>
                </a:lvl2pPr>
                <a:lvl3pPr marL="1143000" indent="-228600" defTabSz="1219200">
                  <a:defRPr>
                    <a:solidFill>
                      <a:schemeClr val="tx1"/>
                    </a:solidFill>
                    <a:latin typeface="CiscoSansTT Light" charset="0"/>
                    <a:ea typeface="MS PGothic" pitchFamily="34" charset="-128"/>
                  </a:defRPr>
                </a:lvl3pPr>
                <a:lvl4pPr marL="1600200" indent="-228600" defTabSz="1219200">
                  <a:defRPr>
                    <a:solidFill>
                      <a:schemeClr val="tx1"/>
                    </a:solidFill>
                    <a:latin typeface="CiscoSansTT Light" charset="0"/>
                    <a:ea typeface="MS PGothic" pitchFamily="34" charset="-128"/>
                  </a:defRPr>
                </a:lvl4pPr>
                <a:lvl5pPr marL="2057400" indent="-228600" defTabSz="1219200">
                  <a:defRPr>
                    <a:solidFill>
                      <a:schemeClr val="tx1"/>
                    </a:solidFill>
                    <a:latin typeface="CiscoSansTT Light" charset="0"/>
                    <a:ea typeface="MS PGothic" pitchFamily="34" charset="-128"/>
                  </a:defRPr>
                </a:lvl5pPr>
                <a:lvl6pPr marL="2514600" indent="-228600" defTabSz="1219200" eaLnBrk="0" fontAlgn="base" hangingPunct="0">
                  <a:spcBef>
                    <a:spcPct val="0"/>
                  </a:spcBef>
                  <a:spcAft>
                    <a:spcPct val="0"/>
                  </a:spcAft>
                  <a:defRPr>
                    <a:solidFill>
                      <a:schemeClr val="tx1"/>
                    </a:solidFill>
                    <a:latin typeface="CiscoSansTT Light" charset="0"/>
                    <a:ea typeface="MS PGothic" pitchFamily="34" charset="-128"/>
                  </a:defRPr>
                </a:lvl6pPr>
                <a:lvl7pPr marL="2971800" indent="-228600" defTabSz="1219200" eaLnBrk="0" fontAlgn="base" hangingPunct="0">
                  <a:spcBef>
                    <a:spcPct val="0"/>
                  </a:spcBef>
                  <a:spcAft>
                    <a:spcPct val="0"/>
                  </a:spcAft>
                  <a:defRPr>
                    <a:solidFill>
                      <a:schemeClr val="tx1"/>
                    </a:solidFill>
                    <a:latin typeface="CiscoSansTT Light" charset="0"/>
                    <a:ea typeface="MS PGothic" pitchFamily="34" charset="-128"/>
                  </a:defRPr>
                </a:lvl7pPr>
                <a:lvl8pPr marL="3429000" indent="-228600" defTabSz="1219200" eaLnBrk="0" fontAlgn="base" hangingPunct="0">
                  <a:spcBef>
                    <a:spcPct val="0"/>
                  </a:spcBef>
                  <a:spcAft>
                    <a:spcPct val="0"/>
                  </a:spcAft>
                  <a:defRPr>
                    <a:solidFill>
                      <a:schemeClr val="tx1"/>
                    </a:solidFill>
                    <a:latin typeface="CiscoSansTT Light" charset="0"/>
                    <a:ea typeface="MS PGothic" pitchFamily="34" charset="-128"/>
                  </a:defRPr>
                </a:lvl8pPr>
                <a:lvl9pPr marL="3886200" indent="-228600" defTabSz="1219200" eaLnBrk="0" fontAlgn="base" hangingPunct="0">
                  <a:spcBef>
                    <a:spcPct val="0"/>
                  </a:spcBef>
                  <a:spcAft>
                    <a:spcPct val="0"/>
                  </a:spcAft>
                  <a:defRPr>
                    <a:solidFill>
                      <a:schemeClr val="tx1"/>
                    </a:solidFill>
                    <a:latin typeface="CiscoSansTT Light" charset="0"/>
                    <a:ea typeface="MS PGothic" pitchFamily="34" charset="-128"/>
                  </a:defRPr>
                </a:lvl9pPr>
              </a:lstStyle>
              <a:p>
                <a:pPr>
                  <a:lnSpc>
                    <a:spcPct val="90000"/>
                  </a:lnSpc>
                  <a:buClr>
                    <a:srgbClr val="57585B"/>
                  </a:buClr>
                </a:pPr>
                <a:r>
                  <a:rPr lang="en-US" altLang="en-US" sz="900" b="1">
                    <a:solidFill>
                      <a:srgbClr val="34373B"/>
                    </a:solidFill>
                    <a:latin typeface="Helvetica Neue"/>
                    <a:cs typeface="Arial" pitchFamily="34" charset="0"/>
                    <a:sym typeface="Helvetica Neue"/>
                  </a:rPr>
                  <a:t>6. Move back to focused workspace</a:t>
                </a:r>
                <a:endParaRPr lang="en-US" altLang="en-US" sz="3200">
                  <a:solidFill>
                    <a:srgbClr val="34373B"/>
                  </a:solidFill>
                  <a:latin typeface="Arial" pitchFamily="34" charset="0"/>
                  <a:cs typeface="Arial" pitchFamily="34" charset="0"/>
                  <a:sym typeface="Arial" pitchFamily="34" charset="0"/>
                </a:endParaRPr>
              </a:p>
            </p:txBody>
          </p:sp>
          <p:sp>
            <p:nvSpPr>
              <p:cNvPr id="119847" name="AutoShape 60"/>
              <p:cNvSpPr>
                <a:spLocks/>
              </p:cNvSpPr>
              <p:nvPr/>
            </p:nvSpPr>
            <p:spPr bwMode="auto">
              <a:xfrm>
                <a:off x="139274" y="419592"/>
                <a:ext cx="3156073" cy="107416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1219200">
                  <a:tabLst>
                    <a:tab pos="660400" algn="l"/>
                  </a:tabLst>
                  <a:defRPr>
                    <a:solidFill>
                      <a:schemeClr val="tx1"/>
                    </a:solidFill>
                    <a:latin typeface="CiscoSansTT Light" charset="0"/>
                    <a:ea typeface="MS PGothic" pitchFamily="34" charset="-128"/>
                  </a:defRPr>
                </a:lvl1pPr>
                <a:lvl2pPr marL="742950" indent="-285750" defTabSz="1219200">
                  <a:tabLst>
                    <a:tab pos="660400" algn="l"/>
                  </a:tabLst>
                  <a:defRPr>
                    <a:solidFill>
                      <a:schemeClr val="tx1"/>
                    </a:solidFill>
                    <a:latin typeface="CiscoSansTT Light" charset="0"/>
                    <a:ea typeface="MS PGothic" pitchFamily="34" charset="-128"/>
                  </a:defRPr>
                </a:lvl2pPr>
                <a:lvl3pPr marL="1143000" indent="-228600" defTabSz="1219200">
                  <a:tabLst>
                    <a:tab pos="660400" algn="l"/>
                  </a:tabLst>
                  <a:defRPr>
                    <a:solidFill>
                      <a:schemeClr val="tx1"/>
                    </a:solidFill>
                    <a:latin typeface="CiscoSansTT Light" charset="0"/>
                    <a:ea typeface="MS PGothic" pitchFamily="34" charset="-128"/>
                  </a:defRPr>
                </a:lvl3pPr>
                <a:lvl4pPr marL="1600200" indent="-228600" defTabSz="1219200">
                  <a:tabLst>
                    <a:tab pos="660400" algn="l"/>
                  </a:tabLst>
                  <a:defRPr>
                    <a:solidFill>
                      <a:schemeClr val="tx1"/>
                    </a:solidFill>
                    <a:latin typeface="CiscoSansTT Light" charset="0"/>
                    <a:ea typeface="MS PGothic" pitchFamily="34" charset="-128"/>
                  </a:defRPr>
                </a:lvl4pPr>
                <a:lvl5pPr marL="2057400" indent="-228600" defTabSz="1219200">
                  <a:tabLst>
                    <a:tab pos="660400" algn="l"/>
                  </a:tabLst>
                  <a:defRPr>
                    <a:solidFill>
                      <a:schemeClr val="tx1"/>
                    </a:solidFill>
                    <a:latin typeface="CiscoSansTT Light" charset="0"/>
                    <a:ea typeface="MS PGothic" pitchFamily="34" charset="-128"/>
                  </a:defRPr>
                </a:lvl5pPr>
                <a:lvl6pPr marL="25146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6pPr>
                <a:lvl7pPr marL="29718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7pPr>
                <a:lvl8pPr marL="34290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8pPr>
                <a:lvl9pPr marL="3886200" indent="-228600" defTabSz="1219200" eaLnBrk="0" fontAlgn="base" hangingPunct="0">
                  <a:spcBef>
                    <a:spcPct val="0"/>
                  </a:spcBef>
                  <a:spcAft>
                    <a:spcPct val="0"/>
                  </a:spcAft>
                  <a:tabLst>
                    <a:tab pos="660400" algn="l"/>
                  </a:tabLst>
                  <a:defRPr>
                    <a:solidFill>
                      <a:schemeClr val="tx1"/>
                    </a:solidFill>
                    <a:latin typeface="CiscoSansTT Light" charset="0"/>
                    <a:ea typeface="MS PGothic" pitchFamily="34" charset="-128"/>
                  </a:defRPr>
                </a:lvl9pPr>
              </a:lstStyle>
              <a:p>
                <a:pPr>
                  <a:spcBef>
                    <a:spcPts val="788"/>
                  </a:spcBef>
                  <a:buClr>
                    <a:srgbClr val="57585B"/>
                  </a:buClr>
                </a:pPr>
                <a:r>
                  <a:rPr lang="en-US" altLang="en-US" sz="900">
                    <a:solidFill>
                      <a:srgbClr val="0096D6"/>
                    </a:solidFill>
                    <a:latin typeface="Helvetica Neue"/>
                    <a:cs typeface="Arial" pitchFamily="34" charset="0"/>
                    <a:sym typeface="Helvetica Neue"/>
                  </a:rPr>
                  <a:t>Bob now needs to finish those emails and the report and finds the space he used earlier occupied chooses new space and logs in</a:t>
                </a:r>
                <a:endParaRPr lang="en-US" altLang="en-US" sz="2700">
                  <a:solidFill>
                    <a:srgbClr val="2F393B"/>
                  </a:solidFill>
                  <a:latin typeface="Arial" pitchFamily="34" charset="0"/>
                  <a:cs typeface="Arial" pitchFamily="34" charset="0"/>
                  <a:sym typeface="Arial" pitchFamily="34" charset="0"/>
                </a:endParaRPr>
              </a:p>
            </p:txBody>
          </p:sp>
        </p:grpSp>
        <p:pic>
          <p:nvPicPr>
            <p:cNvPr id="119843" name="Picture 6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23766" y="1017919"/>
              <a:ext cx="2663925" cy="25848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Content Placeholder 2"/>
            <p:cNvSpPr txBox="1">
              <a:spLocks/>
            </p:cNvSpPr>
            <p:nvPr/>
          </p:nvSpPr>
          <p:spPr>
            <a:xfrm>
              <a:off x="494331" y="1132658"/>
              <a:ext cx="2400095" cy="2400270"/>
            </a:xfrm>
            <a:prstGeom prst="rect">
              <a:avLst/>
            </a:prstGeom>
          </p:spPr>
          <p:txBody>
            <a:bodyPr/>
            <a:lstStyle>
              <a:lvl1pPr marL="228531" indent="-228531" algn="l" defTabSz="914117"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788" indent="-287873" algn="l" defTabSz="914117"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745" indent="-228499" algn="l" defTabSz="914117"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703" indent="-228499" algn="l" defTabSz="914117"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661" indent="-228499" algn="l" defTabSz="914117"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491" indent="-228531" algn="l" defTabSz="914117"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449" indent="-228499" algn="l" defTabSz="914117"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414" indent="0" algn="l" defTabSz="914117" rtl="0" eaLnBrk="1" latinLnBrk="0" hangingPunct="1">
                <a:spcBef>
                  <a:spcPct val="20000"/>
                </a:spcBef>
                <a:buFont typeface="Arial" pitchFamily="34" charset="0"/>
                <a:buNone/>
                <a:defRPr sz="2000" kern="1200">
                  <a:solidFill>
                    <a:schemeClr val="tx1"/>
                  </a:solidFill>
                  <a:latin typeface="+mn-lt"/>
                  <a:ea typeface="+mn-ea"/>
                  <a:cs typeface="+mn-cs"/>
                </a:defRPr>
              </a:lvl8pPr>
              <a:lvl9pPr marL="3885002" indent="-228531" algn="l" defTabSz="91411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rgbClr val="272848"/>
                </a:buClr>
                <a:buNone/>
                <a:defRPr/>
              </a:pPr>
              <a:r>
                <a:rPr sz="1100" i="1">
                  <a:solidFill>
                    <a:srgbClr val="272848">
                      <a:lumMod val="25000"/>
                    </a:srgbClr>
                  </a:solidFill>
                </a:rPr>
                <a:t>Bobs Morning ABW</a:t>
              </a:r>
            </a:p>
            <a:p>
              <a:pPr marL="193733" indent="-193733">
                <a:lnSpc>
                  <a:spcPct val="60000"/>
                </a:lnSpc>
                <a:buClr>
                  <a:srgbClr val="272848"/>
                </a:buClr>
                <a:buFont typeface="+mj-lt"/>
                <a:buAutoNum type="arabicPeriod"/>
                <a:defRPr/>
              </a:pPr>
              <a:r>
                <a:rPr sz="1200">
                  <a:solidFill>
                    <a:srgbClr val="272848">
                      <a:lumMod val="25000"/>
                    </a:srgbClr>
                  </a:solidFill>
                </a:rPr>
                <a:t>Select space</a:t>
              </a:r>
            </a:p>
            <a:p>
              <a:pPr marL="193733" indent="-193733">
                <a:lnSpc>
                  <a:spcPct val="60000"/>
                </a:lnSpc>
                <a:buClr>
                  <a:srgbClr val="272848"/>
                </a:buClr>
                <a:buFont typeface="+mj-lt"/>
                <a:buAutoNum type="arabicPeriod"/>
                <a:defRPr/>
              </a:pPr>
              <a:r>
                <a:rPr sz="1200">
                  <a:solidFill>
                    <a:srgbClr val="272848">
                      <a:lumMod val="25000"/>
                    </a:srgbClr>
                  </a:solidFill>
                </a:rPr>
                <a:t>Login to all apps</a:t>
              </a:r>
            </a:p>
            <a:p>
              <a:pPr marL="193733" indent="-193733">
                <a:lnSpc>
                  <a:spcPct val="60000"/>
                </a:lnSpc>
                <a:buClr>
                  <a:srgbClr val="272848"/>
                </a:buClr>
                <a:buFont typeface="+mj-lt"/>
                <a:buAutoNum type="arabicPeriod"/>
                <a:defRPr/>
              </a:pPr>
              <a:r>
                <a:rPr sz="1200">
                  <a:solidFill>
                    <a:srgbClr val="272848">
                      <a:lumMod val="25000"/>
                    </a:srgbClr>
                  </a:solidFill>
                </a:rPr>
                <a:t>U</a:t>
              </a:r>
              <a:r>
                <a:rPr lang="en-AU" sz="1200">
                  <a:solidFill>
                    <a:srgbClr val="272848">
                      <a:lumMod val="25000"/>
                    </a:srgbClr>
                  </a:solidFill>
                </a:rPr>
                <a:t>s</a:t>
              </a:r>
              <a:r>
                <a:rPr sz="1200">
                  <a:solidFill>
                    <a:srgbClr val="272848">
                      <a:lumMod val="25000"/>
                    </a:srgbClr>
                  </a:solidFill>
                </a:rPr>
                <a:t>e / Work</a:t>
              </a:r>
            </a:p>
            <a:p>
              <a:pPr marL="193733" indent="-193733">
                <a:lnSpc>
                  <a:spcPct val="60000"/>
                </a:lnSpc>
                <a:buClr>
                  <a:srgbClr val="272848"/>
                </a:buClr>
                <a:buFont typeface="+mj-lt"/>
                <a:buAutoNum type="arabicPeriod"/>
                <a:defRPr/>
              </a:pPr>
              <a:r>
                <a:rPr sz="1200">
                  <a:solidFill>
                    <a:srgbClr val="272848">
                      <a:lumMod val="25000"/>
                    </a:srgbClr>
                  </a:solidFill>
                </a:rPr>
                <a:t>Logout</a:t>
              </a:r>
            </a:p>
            <a:p>
              <a:pPr marL="193733" indent="-193733">
                <a:lnSpc>
                  <a:spcPct val="60000"/>
                </a:lnSpc>
                <a:buClr>
                  <a:srgbClr val="272848"/>
                </a:buClr>
                <a:buFont typeface="+mj-lt"/>
                <a:buAutoNum type="arabicPeriod"/>
                <a:defRPr/>
              </a:pPr>
              <a:r>
                <a:rPr sz="1200">
                  <a:solidFill>
                    <a:srgbClr val="272848">
                      <a:lumMod val="25000"/>
                    </a:srgbClr>
                  </a:solidFill>
                </a:rPr>
                <a:t>Move to next space</a:t>
              </a:r>
            </a:p>
            <a:p>
              <a:pPr marL="193733" indent="-193733">
                <a:lnSpc>
                  <a:spcPct val="60000"/>
                </a:lnSpc>
                <a:buClr>
                  <a:srgbClr val="272848"/>
                </a:buClr>
                <a:buFont typeface="+mj-lt"/>
                <a:buAutoNum type="arabicPeriod"/>
                <a:defRPr/>
              </a:pPr>
              <a:r>
                <a:rPr sz="1200">
                  <a:solidFill>
                    <a:srgbClr val="272848">
                      <a:lumMod val="25000"/>
                    </a:srgbClr>
                  </a:solidFill>
                </a:rPr>
                <a:t>Login </a:t>
              </a:r>
              <a:r>
                <a:rPr sz="1100">
                  <a:solidFill>
                    <a:srgbClr val="272848">
                      <a:lumMod val="25000"/>
                    </a:srgbClr>
                  </a:solidFill>
                </a:rPr>
                <a:t>(with </a:t>
              </a:r>
              <a:r>
                <a:rPr sz="1100" err="1">
                  <a:solidFill>
                    <a:srgbClr val="272848">
                      <a:lumMod val="25000"/>
                    </a:srgbClr>
                  </a:solidFill>
                </a:rPr>
                <a:t>prefs</a:t>
              </a:r>
              <a:r>
                <a:rPr sz="1100">
                  <a:solidFill>
                    <a:srgbClr val="272848">
                      <a:lumMod val="25000"/>
                    </a:srgbClr>
                  </a:solidFill>
                </a:rPr>
                <a:t> / </a:t>
              </a:r>
              <a:r>
                <a:rPr sz="1100" err="1">
                  <a:solidFill>
                    <a:srgbClr val="272848">
                      <a:lumMod val="25000"/>
                    </a:srgbClr>
                  </a:solidFill>
                </a:rPr>
                <a:t>hist</a:t>
              </a:r>
              <a:r>
                <a:rPr sz="1100">
                  <a:solidFill>
                    <a:srgbClr val="272848">
                      <a:lumMod val="25000"/>
                    </a:srgbClr>
                  </a:solidFill>
                </a:rPr>
                <a:t>)</a:t>
              </a:r>
            </a:p>
          </p:txBody>
        </p:sp>
      </p:grpSp>
      <p:pic>
        <p:nvPicPr>
          <p:cNvPr id="119811" name="Picture 42" descr="Click To Join.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27339" y="836613"/>
            <a:ext cx="1541462" cy="1268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9812" name="Picture 24" descr="image47.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68575" y="1300163"/>
            <a:ext cx="515938"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9813" name="Picture 27" descr="iPhone_5s-for-LinkDevic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43639" y="1435100"/>
            <a:ext cx="288925" cy="65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9814" name="Picture 29" descr="image50.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72214" y="1512889"/>
            <a:ext cx="231775"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9815" name="Picture 29" descr="image50.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rot="561873">
            <a:off x="7877176" y="1258889"/>
            <a:ext cx="333375"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9816" name="Picture 27" descr="iPhone_5s-for-LinkDevic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636001" y="1460500"/>
            <a:ext cx="288925" cy="65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9817" name="Picture 29" descr="image50.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662988" y="1536700"/>
            <a:ext cx="233362"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9818" name="Picture 42" descr="Click To Join.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989" y="3222626"/>
            <a:ext cx="1541462"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9819" name="Picture 24" descr="image47.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7814" y="3686175"/>
            <a:ext cx="515937" cy="630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9820" name="Picture 42" descr="Click To Join.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54601" y="3271839"/>
            <a:ext cx="1541463"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9821" name="Picture 24" descr="image47.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97425" y="3736975"/>
            <a:ext cx="515938"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9822" name="Picture 29" descr="image50.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rot="561873">
            <a:off x="7904163" y="3540125"/>
            <a:ext cx="33337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9823" name="Picture 27" descr="iPhone_5s-for-LinkDevic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594725" y="3819525"/>
            <a:ext cx="287338" cy="65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9824" name="Picture 29" descr="image50.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621713" y="3897314"/>
            <a:ext cx="2333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19825" name="Group 54"/>
          <p:cNvGrpSpPr>
            <a:grpSpLocks/>
          </p:cNvGrpSpPr>
          <p:nvPr/>
        </p:nvGrpSpPr>
        <p:grpSpPr bwMode="auto">
          <a:xfrm>
            <a:off x="4614864" y="801688"/>
            <a:ext cx="1539875" cy="1268412"/>
            <a:chOff x="4614183" y="801276"/>
            <a:chExt cx="1541245" cy="1269226"/>
          </a:xfrm>
        </p:grpSpPr>
        <p:pic>
          <p:nvPicPr>
            <p:cNvPr id="119830" name="Picture 42" descr="Click To Join.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14183" y="801276"/>
              <a:ext cx="1541245" cy="1269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 name="Picture 2"/>
            <p:cNvPicPr preferRelativeResize="0">
              <a:picLocks noChangeArrowheads="1"/>
            </p:cNvPicPr>
            <p:nvPr/>
          </p:nvPicPr>
          <p:blipFill rotWithShape="1">
            <a:blip r:embed="rId11" cstate="email">
              <a:extLst>
                <a:ext uri="{28A0092B-C50C-407E-A947-70E740481C1C}">
                  <a14:useLocalDpi xmlns:a14="http://schemas.microsoft.com/office/drawing/2010/main"/>
                </a:ext>
              </a:extLst>
            </a:blip>
            <a:srcRect l="37687" t="79515" r="58748" b="10457"/>
            <a:stretch/>
          </p:blipFill>
          <p:spPr bwMode="auto">
            <a:xfrm>
              <a:off x="5223778" y="1368749"/>
              <a:ext cx="161027" cy="204159"/>
            </a:xfrm>
            <a:prstGeom prst="rect">
              <a:avLst/>
            </a:prstGeom>
            <a:noFill/>
            <a:ln>
              <a:noFill/>
            </a:ln>
            <a:effectLst/>
            <a:scene3d>
              <a:camera prst="orthographicFront">
                <a:rot lat="0" lon="20699996" rev="20699999"/>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l="43444" t="79656" r="52482" b="10172"/>
            <a:stretch/>
          </p:blipFill>
          <p:spPr bwMode="auto">
            <a:xfrm>
              <a:off x="5394150" y="1414369"/>
              <a:ext cx="184030" cy="207097"/>
            </a:xfrm>
            <a:prstGeom prst="rect">
              <a:avLst/>
            </a:prstGeom>
            <a:noFill/>
            <a:ln>
              <a:noFill/>
            </a:ln>
            <a:effectLst/>
            <a:scene3d>
              <a:camera prst="orthographicFront">
                <a:rot lat="0" lon="0" rev="20699999"/>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4" descr="https://encrypted-tbn1.gstatic.com/images?q=tbn:ANd9GcTZ_47zmRJJcf-9t-aNex1o2eVqqxZhXi6DVPHJfuiI3k5e_UF3tMrEeS4">
              <a:hlinkClick r:id="rId13"/>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588763" y="1462531"/>
              <a:ext cx="203170" cy="203170"/>
            </a:xfrm>
            <a:prstGeom prst="rect">
              <a:avLst/>
            </a:prstGeom>
            <a:noFill/>
            <a:scene3d>
              <a:camera prst="orthographicFront">
                <a:rot lat="0" lon="0" rev="20699999"/>
              </a:camera>
              <a:lightRig rig="threePt" dir="t"/>
            </a:scene3d>
            <a:extLst>
              <a:ext uri="{909E8E84-426E-40DD-AFC4-6F175D3DCCD1}">
                <a14:hiddenFill xmlns:a14="http://schemas.microsoft.com/office/drawing/2010/main">
                  <a:solidFill>
                    <a:srgbClr val="FFFFFF"/>
                  </a:solidFill>
                </a14:hiddenFill>
              </a:ext>
            </a:extLst>
          </p:spPr>
        </p:pic>
      </p:grpSp>
      <p:grpSp>
        <p:nvGrpSpPr>
          <p:cNvPr id="119826" name="Group 59"/>
          <p:cNvGrpSpPr>
            <a:grpSpLocks/>
          </p:cNvGrpSpPr>
          <p:nvPr/>
        </p:nvGrpSpPr>
        <p:grpSpPr bwMode="auto">
          <a:xfrm>
            <a:off x="6916738" y="3097214"/>
            <a:ext cx="1541462" cy="1270000"/>
            <a:chOff x="4614183" y="801276"/>
            <a:chExt cx="1541245" cy="1269226"/>
          </a:xfrm>
        </p:grpSpPr>
        <p:pic>
          <p:nvPicPr>
            <p:cNvPr id="119827" name="Picture 42" descr="Click To Join.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14183" y="801276"/>
              <a:ext cx="1541245" cy="1269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 name="Picture 2"/>
            <p:cNvPicPr preferRelativeResize="0">
              <a:picLocks noChangeArrowheads="1"/>
            </p:cNvPicPr>
            <p:nvPr/>
          </p:nvPicPr>
          <p:blipFill rotWithShape="1">
            <a:blip r:embed="rId15" cstate="email">
              <a:extLst>
                <a:ext uri="{28A0092B-C50C-407E-A947-70E740481C1C}">
                  <a14:useLocalDpi xmlns:a14="http://schemas.microsoft.com/office/drawing/2010/main"/>
                </a:ext>
              </a:extLst>
            </a:blip>
            <a:srcRect l="37687" t="79515" r="58748" b="10457"/>
            <a:stretch/>
          </p:blipFill>
          <p:spPr bwMode="auto">
            <a:xfrm>
              <a:off x="5223778" y="1368749"/>
              <a:ext cx="161027" cy="204159"/>
            </a:xfrm>
            <a:prstGeom prst="rect">
              <a:avLst/>
            </a:prstGeom>
            <a:noFill/>
            <a:ln>
              <a:noFill/>
            </a:ln>
            <a:effectLst/>
            <a:scene3d>
              <a:camera prst="orthographicFront">
                <a:rot lat="0" lon="20699996" rev="20699999"/>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2"/>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l="43444" t="79656" r="52482" b="10172"/>
            <a:stretch/>
          </p:blipFill>
          <p:spPr bwMode="auto">
            <a:xfrm>
              <a:off x="5394150" y="1414369"/>
              <a:ext cx="184030" cy="207097"/>
            </a:xfrm>
            <a:prstGeom prst="rect">
              <a:avLst/>
            </a:prstGeom>
            <a:noFill/>
            <a:ln>
              <a:noFill/>
            </a:ln>
            <a:effectLst/>
            <a:scene3d>
              <a:camera prst="orthographicFront">
                <a:rot lat="0" lon="0" rev="20699999"/>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5615550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985" y="1867080"/>
            <a:ext cx="2374659" cy="2355918"/>
          </a:xfrm>
          <a:prstGeom prst="rect">
            <a:avLst/>
          </a:prstGeom>
        </p:spPr>
      </p:pic>
      <p:pic>
        <p:nvPicPr>
          <p:cNvPr id="31" name="Bilde 5" descr="Cisco_Logo_RGB_Gray428.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12669" y="507197"/>
            <a:ext cx="520703" cy="274815"/>
          </a:xfrm>
          <a:prstGeom prst="rect">
            <a:avLst/>
          </a:prstGeom>
        </p:spPr>
      </p:pic>
      <p:pic>
        <p:nvPicPr>
          <p:cNvPr id="50" name="Bilde 29" descr="Cisco_Logo_RGB_Gray428.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12669" y="507197"/>
            <a:ext cx="520703" cy="274815"/>
          </a:xfrm>
          <a:prstGeom prst="rect">
            <a:avLst/>
          </a:prstGeom>
        </p:spPr>
      </p:pic>
      <p:sp>
        <p:nvSpPr>
          <p:cNvPr id="3" name="Text Placeholder 2"/>
          <p:cNvSpPr>
            <a:spLocks noGrp="1"/>
          </p:cNvSpPr>
          <p:nvPr>
            <p:ph type="body" sz="quarter" idx="10"/>
          </p:nvPr>
        </p:nvSpPr>
        <p:spPr/>
        <p:txBody>
          <a:bodyPr/>
          <a:lstStyle/>
          <a:p>
            <a:r>
              <a:rPr lang="en-US" sz="1400" dirty="0" err="1" smtClean="0">
                <a:latin typeface="CiscoSansTT ExtraLight" panose="020B0303020201020303" pitchFamily="34" charset="0"/>
              </a:rPr>
              <a:t>Acceso</a:t>
            </a:r>
            <a:r>
              <a:rPr lang="en-US" sz="1400" dirty="0" smtClean="0">
                <a:latin typeface="CiscoSansTT ExtraLight" panose="020B0303020201020303" pitchFamily="34" charset="0"/>
              </a:rPr>
              <a:t> a </a:t>
            </a:r>
            <a:r>
              <a:rPr lang="en-US" sz="1400" dirty="0" err="1" smtClean="0">
                <a:latin typeface="CiscoSansTT ExtraLight" panose="020B0303020201020303" pitchFamily="34" charset="0"/>
              </a:rPr>
              <a:t>los</a:t>
            </a:r>
            <a:r>
              <a:rPr lang="en-US" sz="1400" dirty="0" smtClean="0">
                <a:latin typeface="CiscoSansTT ExtraLight" panose="020B0303020201020303" pitchFamily="34" charset="0"/>
              </a:rPr>
              <a:t> </a:t>
            </a:r>
            <a:r>
              <a:rPr lang="en-US" sz="1400" dirty="0" err="1" smtClean="0">
                <a:latin typeface="CiscoSansTT ExtraLight" panose="020B0303020201020303" pitchFamily="34" charset="0"/>
              </a:rPr>
              <a:t>contactos</a:t>
            </a:r>
            <a:r>
              <a:rPr lang="en-US" sz="1400" dirty="0" smtClean="0">
                <a:latin typeface="CiscoSansTT ExtraLight" panose="020B0303020201020303" pitchFamily="34" charset="0"/>
              </a:rPr>
              <a:t> y </a:t>
            </a:r>
            <a:r>
              <a:rPr lang="en-US" sz="1400" dirty="0" err="1" smtClean="0">
                <a:latin typeface="CiscoSansTT ExtraLight" panose="020B0303020201020303" pitchFamily="34" charset="0"/>
              </a:rPr>
              <a:t>rediccionamiento</a:t>
            </a:r>
            <a:r>
              <a:rPr lang="en-US" sz="1400" dirty="0" smtClean="0">
                <a:latin typeface="CiscoSansTT ExtraLight" panose="020B0303020201020303" pitchFamily="34" charset="0"/>
              </a:rPr>
              <a:t> de </a:t>
            </a:r>
            <a:r>
              <a:rPr lang="en-US" sz="1400" dirty="0" err="1" smtClean="0">
                <a:latin typeface="CiscoSansTT ExtraLight" panose="020B0303020201020303" pitchFamily="34" charset="0"/>
              </a:rPr>
              <a:t>llamadas</a:t>
            </a:r>
            <a:endParaRPr lang="en-US" sz="1400" dirty="0">
              <a:latin typeface="CiscoSansTT ExtraLight" panose="020B0303020201020303" pitchFamily="34" charset="0"/>
            </a:endParaRPr>
          </a:p>
          <a:p>
            <a:endParaRPr lang="en-US" sz="1400" dirty="0">
              <a:latin typeface="CiscoSansTT ExtraLight" panose="020B0303020201020303" pitchFamily="34" charset="0"/>
            </a:endParaRPr>
          </a:p>
        </p:txBody>
      </p:sp>
      <p:sp>
        <p:nvSpPr>
          <p:cNvPr id="2" name="Title 1"/>
          <p:cNvSpPr>
            <a:spLocks noGrp="1"/>
          </p:cNvSpPr>
          <p:nvPr>
            <p:ph type="ctrTitle"/>
          </p:nvPr>
        </p:nvSpPr>
        <p:spPr/>
        <p:txBody>
          <a:bodyPr/>
          <a:lstStyle/>
          <a:p>
            <a:r>
              <a:rPr lang="en-US" sz="2400" dirty="0" err="1" smtClean="0">
                <a:latin typeface="CiscoSansTT ExtraLight" panose="020B0303020201020303" pitchFamily="34" charset="0"/>
              </a:rPr>
              <a:t>Proximidad</a:t>
            </a:r>
            <a:r>
              <a:rPr lang="en-US" sz="2400" dirty="0" smtClean="0">
                <a:latin typeface="CiscoSansTT ExtraLight" panose="020B0303020201020303" pitchFamily="34" charset="0"/>
              </a:rPr>
              <a:t> </a:t>
            </a:r>
            <a:r>
              <a:rPr lang="en-US" sz="2400" dirty="0" err="1" smtClean="0">
                <a:latin typeface="CiscoSansTT ExtraLight" panose="020B0303020201020303" pitchFamily="34" charset="0"/>
              </a:rPr>
              <a:t>Inteligente</a:t>
            </a:r>
            <a:r>
              <a:rPr lang="en-US" sz="2400" dirty="0" smtClean="0">
                <a:latin typeface="CiscoSansTT ExtraLight" panose="020B0303020201020303" pitchFamily="34" charset="0"/>
              </a:rPr>
              <a:t> para </a:t>
            </a:r>
            <a:r>
              <a:rPr lang="en-US" sz="2400" dirty="0" err="1" smtClean="0">
                <a:latin typeface="CiscoSansTT ExtraLight" panose="020B0303020201020303" pitchFamily="34" charset="0"/>
              </a:rPr>
              <a:t>Voz</a:t>
            </a:r>
            <a:r>
              <a:rPr lang="en-US" sz="2400" dirty="0" smtClean="0">
                <a:latin typeface="CiscoSansTT ExtraLight" panose="020B0303020201020303" pitchFamily="34" charset="0"/>
              </a:rPr>
              <a:t> </a:t>
            </a:r>
            <a:r>
              <a:rPr lang="en-US" sz="2400" dirty="0" err="1" smtClean="0">
                <a:latin typeface="CiscoSansTT ExtraLight" panose="020B0303020201020303" pitchFamily="34" charset="0"/>
              </a:rPr>
              <a:t>Movil</a:t>
            </a:r>
            <a:r>
              <a:rPr lang="en-US" sz="2400" dirty="0" smtClean="0">
                <a:latin typeface="CiscoSansTT ExtraLight" panose="020B0303020201020303" pitchFamily="34" charset="0"/>
              </a:rPr>
              <a:t/>
            </a:r>
            <a:br>
              <a:rPr lang="en-US" sz="2400" dirty="0" smtClean="0">
                <a:latin typeface="CiscoSansTT ExtraLight" panose="020B0303020201020303" pitchFamily="34" charset="0"/>
              </a:rPr>
            </a:br>
            <a:r>
              <a:rPr lang="en-US" sz="1800" dirty="0" err="1" smtClean="0">
                <a:latin typeface="CiscoSansTT ExtraLight" panose="020B0303020201020303" pitchFamily="34" charset="0"/>
              </a:rPr>
              <a:t>Experiencia</a:t>
            </a:r>
            <a:r>
              <a:rPr lang="en-US" sz="1800" dirty="0" smtClean="0">
                <a:latin typeface="CiscoSansTT ExtraLight" panose="020B0303020201020303" pitchFamily="34" charset="0"/>
              </a:rPr>
              <a:t> </a:t>
            </a:r>
            <a:r>
              <a:rPr lang="en-US" sz="1800" dirty="0" err="1" smtClean="0">
                <a:latin typeface="CiscoSansTT ExtraLight" panose="020B0303020201020303" pitchFamily="34" charset="0"/>
              </a:rPr>
              <a:t>mejorada</a:t>
            </a:r>
            <a:r>
              <a:rPr lang="en-US" sz="1800" dirty="0" smtClean="0">
                <a:latin typeface="CiscoSansTT ExtraLight" panose="020B0303020201020303" pitchFamily="34" charset="0"/>
              </a:rPr>
              <a:t> </a:t>
            </a:r>
            <a:r>
              <a:rPr lang="en-US" sz="1800" dirty="0" err="1" smtClean="0">
                <a:latin typeface="CiscoSansTT ExtraLight" panose="020B0303020201020303" pitchFamily="34" charset="0"/>
              </a:rPr>
              <a:t>en</a:t>
            </a:r>
            <a:r>
              <a:rPr lang="en-US" sz="1800" dirty="0" smtClean="0">
                <a:latin typeface="CiscoSansTT ExtraLight" panose="020B0303020201020303" pitchFamily="34" charset="0"/>
              </a:rPr>
              <a:t> el </a:t>
            </a:r>
            <a:r>
              <a:rPr lang="en-US" sz="1800" dirty="0" err="1" smtClean="0">
                <a:latin typeface="CiscoSansTT ExtraLight" panose="020B0303020201020303" pitchFamily="34" charset="0"/>
              </a:rPr>
              <a:t>escritorio</a:t>
            </a:r>
            <a:endParaRPr lang="en-US" sz="1800" dirty="0">
              <a:latin typeface="CiscoSansTT ExtraLight" panose="020B0303020201020303" pitchFamily="34" charset="0"/>
            </a:endParaRPr>
          </a:p>
        </p:txBody>
      </p:sp>
      <p:pic>
        <p:nvPicPr>
          <p:cNvPr id="5" name="Picture 4" descr="AQ9064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11563" y="1363432"/>
            <a:ext cx="2400669" cy="1798346"/>
          </a:xfrm>
          <a:prstGeom prst="rect">
            <a:avLst/>
          </a:prstGeom>
        </p:spPr>
      </p:pic>
      <p:pic>
        <p:nvPicPr>
          <p:cNvPr id="6" name="Picture 5" descr="AQ74079.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34782" y="1144115"/>
            <a:ext cx="2608779" cy="1956075"/>
          </a:xfrm>
          <a:prstGeom prst="rect">
            <a:avLst/>
          </a:prstGeom>
        </p:spPr>
      </p:pic>
      <p:pic>
        <p:nvPicPr>
          <p:cNvPr id="6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6200000" flipV="1">
            <a:off x="2345472" y="2623983"/>
            <a:ext cx="800009" cy="68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kdebluetooth.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21222" y="2507209"/>
            <a:ext cx="1003942" cy="1003681"/>
          </a:xfrm>
          <a:prstGeom prst="rect">
            <a:avLst/>
          </a:prstGeom>
        </p:spPr>
      </p:pic>
      <p:pic>
        <p:nvPicPr>
          <p:cNvPr id="4" name="Picture 3" descr="AQ74013 (1).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561175" y="2838481"/>
            <a:ext cx="2582827" cy="1936616"/>
          </a:xfrm>
          <a:prstGeom prst="rect">
            <a:avLst/>
          </a:prstGeom>
        </p:spPr>
      </p:pic>
      <p:pic>
        <p:nvPicPr>
          <p:cNvPr id="34"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978154" y="1444559"/>
            <a:ext cx="1714103" cy="963819"/>
          </a:xfrm>
          <a:prstGeom prst="rect">
            <a:avLst/>
          </a:prstGeom>
          <a:noFill/>
          <a:ln w="9525">
            <a:solidFill>
              <a:srgbClr val="D9D9D9"/>
            </a:solidFill>
            <a:miter lim="800000"/>
            <a:headEnd/>
            <a:tailEnd/>
          </a:ln>
          <a:effectLst/>
          <a:scene3d>
            <a:camera prst="perspectiveFront" fov="2700000">
              <a:rot lat="20999997" lon="0" rev="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XN01065.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05484" y="2875370"/>
            <a:ext cx="1964384" cy="1963872"/>
          </a:xfrm>
          <a:prstGeom prst="rect">
            <a:avLst/>
          </a:prstGeom>
        </p:spPr>
      </p:pic>
      <p:cxnSp>
        <p:nvCxnSpPr>
          <p:cNvPr id="12" name="Straight Arrow Connector 11"/>
          <p:cNvCxnSpPr/>
          <p:nvPr/>
        </p:nvCxnSpPr>
        <p:spPr>
          <a:xfrm>
            <a:off x="2465387" y="2122151"/>
            <a:ext cx="2415315" cy="0"/>
          </a:xfrm>
          <a:prstGeom prst="straightConnector1">
            <a:avLst/>
          </a:prstGeom>
          <a:ln w="57150" cap="rnd" cmpd="sng">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820997" y="1833612"/>
            <a:ext cx="1567999" cy="284697"/>
          </a:xfrm>
          <a:prstGeom prst="rect">
            <a:avLst/>
          </a:prstGeom>
          <a:noFill/>
        </p:spPr>
        <p:txBody>
          <a:bodyPr wrap="none" lIns="68583" tIns="34292" rIns="68583" bIns="34292" rtlCol="0">
            <a:spAutoFit/>
          </a:bodyPr>
          <a:lstStyle/>
          <a:p>
            <a:r>
              <a:rPr lang="en-US" sz="1400" dirty="0" smtClean="0">
                <a:latin typeface="CiscoSansTT ExtraLight" panose="020B0303020201020303" pitchFamily="34" charset="0"/>
              </a:rPr>
              <a:t>Phone Book Sync</a:t>
            </a:r>
            <a:endParaRPr lang="en-US" sz="1400" dirty="0">
              <a:latin typeface="CiscoSansTT ExtraLight" panose="020B0303020201020303" pitchFamily="34" charset="0"/>
            </a:endParaRPr>
          </a:p>
        </p:txBody>
      </p:sp>
      <p:cxnSp>
        <p:nvCxnSpPr>
          <p:cNvPr id="36" name="Straight Arrow Connector 35"/>
          <p:cNvCxnSpPr/>
          <p:nvPr/>
        </p:nvCxnSpPr>
        <p:spPr>
          <a:xfrm>
            <a:off x="2465387" y="3857306"/>
            <a:ext cx="2415315" cy="0"/>
          </a:xfrm>
          <a:prstGeom prst="straightConnector1">
            <a:avLst/>
          </a:prstGeom>
          <a:ln w="57150" cap="rnd" cmpd="sng">
            <a:headEnd type="none"/>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882581" y="3857308"/>
            <a:ext cx="1632312" cy="284697"/>
          </a:xfrm>
          <a:prstGeom prst="rect">
            <a:avLst/>
          </a:prstGeom>
          <a:noFill/>
        </p:spPr>
        <p:txBody>
          <a:bodyPr wrap="none" lIns="68583" tIns="34292" rIns="68583" bIns="34292" rtlCol="0">
            <a:spAutoFit/>
          </a:bodyPr>
          <a:lstStyle/>
          <a:p>
            <a:r>
              <a:rPr lang="en-US" sz="1400" dirty="0" smtClean="0">
                <a:latin typeface="CiscoSansTT ExtraLight" panose="020B0303020201020303" pitchFamily="34" charset="0"/>
              </a:rPr>
              <a:t>“</a:t>
            </a:r>
            <a:r>
              <a:rPr lang="en-US" sz="1400" dirty="0" err="1" smtClean="0">
                <a:latin typeface="CiscoSansTT ExtraLight" panose="020B0303020201020303" pitchFamily="34" charset="0"/>
              </a:rPr>
              <a:t>Handsfree</a:t>
            </a:r>
            <a:r>
              <a:rPr lang="en-US" sz="1400" dirty="0" smtClean="0">
                <a:latin typeface="CiscoSansTT ExtraLight" panose="020B0303020201020303" pitchFamily="34" charset="0"/>
              </a:rPr>
              <a:t>” Audio</a:t>
            </a:r>
            <a:endParaRPr lang="en-US" sz="1400" dirty="0">
              <a:latin typeface="CiscoSansTT ExtraLight" panose="020B0303020201020303" pitchFamily="34" charset="0"/>
            </a:endParaRPr>
          </a:p>
        </p:txBody>
      </p:sp>
      <p:sp>
        <p:nvSpPr>
          <p:cNvPr id="35" name="TextBox 34"/>
          <p:cNvSpPr txBox="1"/>
          <p:nvPr/>
        </p:nvSpPr>
        <p:spPr>
          <a:xfrm>
            <a:off x="2882583" y="2122153"/>
            <a:ext cx="1499776" cy="284697"/>
          </a:xfrm>
          <a:prstGeom prst="rect">
            <a:avLst/>
          </a:prstGeom>
          <a:noFill/>
        </p:spPr>
        <p:txBody>
          <a:bodyPr wrap="none" lIns="68583" tIns="34292" rIns="68583" bIns="34292" rtlCol="0">
            <a:spAutoFit/>
          </a:bodyPr>
          <a:lstStyle/>
          <a:p>
            <a:r>
              <a:rPr lang="en-US" sz="1400" dirty="0" smtClean="0">
                <a:latin typeface="CiscoSansTT ExtraLight" panose="020B0303020201020303" pitchFamily="34" charset="0"/>
              </a:rPr>
              <a:t>Call History Sync</a:t>
            </a:r>
            <a:endParaRPr lang="en-US" sz="1400" dirty="0">
              <a:latin typeface="CiscoSansTT ExtraLight" panose="020B0303020201020303" pitchFamily="34" charset="0"/>
            </a:endParaRPr>
          </a:p>
        </p:txBody>
      </p:sp>
      <p:sp>
        <p:nvSpPr>
          <p:cNvPr id="7" name="Slide Number Placeholder 6"/>
          <p:cNvSpPr>
            <a:spLocks noGrp="1"/>
          </p:cNvSpPr>
          <p:nvPr>
            <p:ph type="sldNum" sz="quarter" idx="4"/>
          </p:nvPr>
        </p:nvSpPr>
        <p:spPr/>
        <p:txBody>
          <a:bodyPr/>
          <a:lstStyle/>
          <a:p>
            <a:fld id="{96A97DD0-5BE7-4856-A2A9-C42C6688E607}" type="slidenum">
              <a:rPr lang="en-US" smtClean="0"/>
              <a:pPr/>
              <a:t>31</a:t>
            </a:fld>
            <a:endParaRPr lang="en-US" dirty="0"/>
          </a:p>
        </p:txBody>
      </p:sp>
    </p:spTree>
    <p:extLst>
      <p:ext uri="{BB962C8B-B14F-4D97-AF65-F5344CB8AC3E}">
        <p14:creationId xmlns:p14="http://schemas.microsoft.com/office/powerpoint/2010/main" val="158911365"/>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1" descr="SS_Cisco stills_11_01061_retouched.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01" y="0"/>
            <a:ext cx="9152684" cy="5000400"/>
          </a:xfrm>
          <a:prstGeom prst="rect">
            <a:avLst/>
          </a:prstGeom>
        </p:spPr>
      </p:pic>
      <p:sp>
        <p:nvSpPr>
          <p:cNvPr id="6" name="Content Placeholder 2"/>
          <p:cNvSpPr txBox="1">
            <a:spLocks/>
          </p:cNvSpPr>
          <p:nvPr/>
        </p:nvSpPr>
        <p:spPr>
          <a:xfrm>
            <a:off x="94251" y="6514"/>
            <a:ext cx="7268547" cy="2249006"/>
          </a:xfrm>
          <a:prstGeom prst="rect">
            <a:avLst/>
          </a:prstGeom>
          <a:gradFill flip="none" rotWithShape="1">
            <a:gsLst>
              <a:gs pos="0">
                <a:schemeClr val="bg1">
                  <a:lumMod val="75000"/>
                  <a:alpha val="72000"/>
                </a:schemeClr>
              </a:gs>
              <a:gs pos="100000">
                <a:schemeClr val="bg1">
                  <a:alpha val="58000"/>
                </a:schemeClr>
              </a:gs>
            </a:gsLst>
            <a:lin ang="5400000" scaled="0"/>
            <a:tileRect/>
          </a:gradFill>
        </p:spPr>
        <p:txBody>
          <a:bodyPr lIns="91432" tIns="45716" rIns="91432" bIns="45716" numCol="1" spcCol="503958">
            <a:noAutofit/>
          </a:bodyPr>
          <a:lstStyle>
            <a:lvl1pPr marL="457120" indent="-457120" algn="l" defTabSz="914247" rtl="0" eaLnBrk="1" latinLnBrk="0" hangingPunct="1">
              <a:lnSpc>
                <a:spcPct val="95000"/>
              </a:lnSpc>
              <a:spcBef>
                <a:spcPts val="1440"/>
              </a:spcBef>
              <a:buClr>
                <a:schemeClr val="tx2"/>
              </a:buClr>
              <a:buSzPct val="90000"/>
              <a:buFont typeface="Wingdings" pitchFamily="2" charset="2"/>
              <a:buChar char="§"/>
              <a:tabLst/>
              <a:defRPr lang="en-US" sz="3200" kern="1200">
                <a:solidFill>
                  <a:schemeClr val="tx1"/>
                </a:solidFill>
                <a:latin typeface="+mn-lt"/>
                <a:ea typeface="+mn-ea"/>
                <a:cs typeface="CiscoSans"/>
              </a:defRPr>
            </a:lvl1pPr>
            <a:lvl2pPr marL="479856" indent="-287914" algn="l" defTabSz="914247" rtl="0" eaLnBrk="1" latinLnBrk="0" hangingPunct="1">
              <a:lnSpc>
                <a:spcPct val="95000"/>
              </a:lnSpc>
              <a:spcBef>
                <a:spcPts val="800"/>
              </a:spcBef>
              <a:buClr>
                <a:schemeClr val="tx2"/>
              </a:buClr>
              <a:buFont typeface="Arial"/>
              <a:buChar char="•"/>
              <a:defRPr lang="en-US" sz="2700" kern="1200">
                <a:solidFill>
                  <a:schemeClr val="tx1"/>
                </a:solidFill>
                <a:latin typeface="+mn-lt"/>
                <a:ea typeface="+mn-ea"/>
                <a:cs typeface="CiscoSans"/>
              </a:defRPr>
            </a:lvl2pPr>
            <a:lvl3pPr marL="575827" indent="-228532" algn="l" defTabSz="914247" rtl="0" eaLnBrk="1" latinLnBrk="0" hangingPunct="1">
              <a:lnSpc>
                <a:spcPct val="95000"/>
              </a:lnSpc>
              <a:spcBef>
                <a:spcPts val="840"/>
              </a:spcBef>
              <a:buFont typeface="Arial"/>
              <a:buChar char="•"/>
              <a:defRPr lang="en-US" sz="2400" kern="1200">
                <a:solidFill>
                  <a:schemeClr val="tx1"/>
                </a:solidFill>
                <a:latin typeface="+mn-lt"/>
                <a:ea typeface="+mn-ea"/>
                <a:cs typeface="CiscoSans"/>
              </a:defRPr>
            </a:lvl3pPr>
            <a:lvl4pPr marL="671798" indent="-228532" algn="l" defTabSz="914247" rtl="0" eaLnBrk="1" latinLnBrk="0" hangingPunct="1">
              <a:lnSpc>
                <a:spcPct val="95000"/>
              </a:lnSpc>
              <a:spcBef>
                <a:spcPts val="840"/>
              </a:spcBef>
              <a:buFont typeface="Arial"/>
              <a:buChar char="•"/>
              <a:defRPr lang="en-US" sz="2100" kern="1200">
                <a:solidFill>
                  <a:schemeClr val="tx1"/>
                </a:solidFill>
                <a:latin typeface="+mn-lt"/>
                <a:ea typeface="+mn-ea"/>
                <a:cs typeface="CiscoSans"/>
              </a:defRPr>
            </a:lvl4pPr>
            <a:lvl5pPr marL="767770" indent="-228532" algn="l" defTabSz="914247" rtl="0" eaLnBrk="1" latinLnBrk="0" hangingPunct="1">
              <a:lnSpc>
                <a:spcPct val="95000"/>
              </a:lnSpc>
              <a:spcBef>
                <a:spcPts val="840"/>
              </a:spcBef>
              <a:buFont typeface="Arial"/>
              <a:buChar char="•"/>
              <a:defRPr lang="en-US" sz="2100" kern="1200">
                <a:solidFill>
                  <a:schemeClr val="tx1"/>
                </a:solidFill>
                <a:latin typeface="+mn-lt"/>
                <a:ea typeface="+mn-ea"/>
                <a:cs typeface="CiscoSans"/>
              </a:defRPr>
            </a:lvl5pPr>
            <a:lvl6pPr marL="1151654" indent="-228563" algn="l" defTabSz="914247"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626" indent="-228532" algn="l" defTabSz="914247"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867" indent="0" algn="l" defTabSz="914247" rtl="0" eaLnBrk="1" latinLnBrk="0" hangingPunct="1">
              <a:spcBef>
                <a:spcPct val="20000"/>
              </a:spcBef>
              <a:buFont typeface="Arial" pitchFamily="34" charset="0"/>
              <a:buNone/>
              <a:defRPr sz="2000" kern="1200">
                <a:solidFill>
                  <a:schemeClr val="tx1"/>
                </a:solidFill>
                <a:latin typeface="+mn-lt"/>
                <a:ea typeface="+mn-ea"/>
                <a:cs typeface="+mn-cs"/>
              </a:defRPr>
            </a:lvl8pPr>
            <a:lvl9pPr marL="3885553" indent="-228563" algn="l" defTabSz="91424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105">
              <a:lnSpc>
                <a:spcPct val="100000"/>
              </a:lnSpc>
              <a:spcBef>
                <a:spcPts val="1500"/>
              </a:spcBef>
              <a:spcAft>
                <a:spcPts val="450"/>
              </a:spcAft>
              <a:buNone/>
              <a:defRPr sz="1800"/>
            </a:pPr>
            <a:r>
              <a:rPr lang="en-US" sz="2800" b="1" dirty="0">
                <a:solidFill>
                  <a:schemeClr val="accent1"/>
                </a:solidFill>
                <a:latin typeface="CiscoSansTT Thin"/>
                <a:ea typeface="CiscoSansTT"/>
                <a:cs typeface="CiscoSansTT Thin"/>
              </a:rPr>
              <a:t>Cisco Intelligent Proximity</a:t>
            </a:r>
          </a:p>
          <a:p>
            <a:pPr defTabSz="457105">
              <a:lnSpc>
                <a:spcPct val="100000"/>
              </a:lnSpc>
              <a:spcBef>
                <a:spcPts val="0"/>
              </a:spcBef>
              <a:spcAft>
                <a:spcPts val="450"/>
              </a:spcAft>
              <a:buClr>
                <a:schemeClr val="bg1">
                  <a:lumMod val="50000"/>
                </a:schemeClr>
              </a:buClr>
              <a:defRPr sz="1800"/>
            </a:pPr>
            <a:r>
              <a:rPr lang="en-US" sz="1500" b="1" dirty="0" err="1" smtClean="0">
                <a:solidFill>
                  <a:srgbClr val="000000"/>
                </a:solidFill>
                <a:latin typeface="CiscoSansTT Thin"/>
                <a:ea typeface="CiscoSansTT"/>
                <a:cs typeface="CiscoSansTT Thin"/>
              </a:rPr>
              <a:t>Compartir</a:t>
            </a:r>
            <a:r>
              <a:rPr lang="en-US" sz="1500" b="1" dirty="0" smtClean="0">
                <a:solidFill>
                  <a:srgbClr val="000000"/>
                </a:solidFill>
                <a:latin typeface="CiscoSansTT Thin"/>
                <a:ea typeface="CiscoSansTT"/>
                <a:cs typeface="CiscoSansTT Thin"/>
              </a:rPr>
              <a:t> </a:t>
            </a:r>
            <a:r>
              <a:rPr lang="en-US" sz="1500" b="1" dirty="0" err="1" smtClean="0">
                <a:solidFill>
                  <a:srgbClr val="000000"/>
                </a:solidFill>
                <a:latin typeface="CiscoSansTT Thin"/>
                <a:ea typeface="CiscoSansTT"/>
                <a:cs typeface="CiscoSansTT Thin"/>
              </a:rPr>
              <a:t>contenido</a:t>
            </a:r>
            <a:r>
              <a:rPr lang="en-US" sz="1500" b="1" dirty="0" smtClean="0">
                <a:solidFill>
                  <a:srgbClr val="000000"/>
                </a:solidFill>
                <a:latin typeface="CiscoSansTT Thin"/>
                <a:ea typeface="CiscoSansTT"/>
                <a:cs typeface="CiscoSansTT Thin"/>
              </a:rPr>
              <a:t> </a:t>
            </a:r>
            <a:r>
              <a:rPr lang="en-US" sz="1500" b="1" dirty="0" err="1" smtClean="0">
                <a:solidFill>
                  <a:srgbClr val="000000"/>
                </a:solidFill>
                <a:latin typeface="CiscoSansTT Thin"/>
                <a:ea typeface="CiscoSansTT"/>
                <a:cs typeface="CiscoSansTT Thin"/>
              </a:rPr>
              <a:t>desde</a:t>
            </a:r>
            <a:r>
              <a:rPr lang="en-US" sz="1500" b="1" dirty="0" smtClean="0">
                <a:solidFill>
                  <a:srgbClr val="000000"/>
                </a:solidFill>
                <a:latin typeface="CiscoSansTT Thin"/>
                <a:ea typeface="CiscoSansTT"/>
                <a:cs typeface="CiscoSansTT Thin"/>
              </a:rPr>
              <a:t> la PC </a:t>
            </a:r>
            <a:r>
              <a:rPr lang="en-US" sz="1500" b="1" dirty="0" err="1" smtClean="0">
                <a:solidFill>
                  <a:srgbClr val="000000"/>
                </a:solidFill>
                <a:latin typeface="CiscoSansTT Thin"/>
                <a:ea typeface="CiscoSansTT"/>
                <a:cs typeface="CiscoSansTT Thin"/>
              </a:rPr>
              <a:t>desde</a:t>
            </a:r>
            <a:r>
              <a:rPr lang="en-US" sz="1500" b="1" dirty="0" smtClean="0">
                <a:solidFill>
                  <a:srgbClr val="000000"/>
                </a:solidFill>
                <a:latin typeface="CiscoSansTT Thin"/>
                <a:ea typeface="CiscoSansTT"/>
                <a:cs typeface="CiscoSansTT Thin"/>
              </a:rPr>
              <a:t> </a:t>
            </a:r>
            <a:r>
              <a:rPr lang="en-US" sz="1500" b="1" dirty="0" err="1" smtClean="0">
                <a:solidFill>
                  <a:srgbClr val="000000"/>
                </a:solidFill>
                <a:latin typeface="CiscoSansTT Thin"/>
                <a:ea typeface="CiscoSansTT"/>
                <a:cs typeface="CiscoSansTT Thin"/>
              </a:rPr>
              <a:t>cualquier</a:t>
            </a:r>
            <a:r>
              <a:rPr lang="en-US" sz="1500" b="1" dirty="0" smtClean="0">
                <a:solidFill>
                  <a:srgbClr val="000000"/>
                </a:solidFill>
                <a:latin typeface="CiscoSansTT Thin"/>
                <a:ea typeface="CiscoSansTT"/>
                <a:cs typeface="CiscoSansTT Thin"/>
              </a:rPr>
              <a:t> </a:t>
            </a:r>
            <a:r>
              <a:rPr lang="en-US" sz="1500" b="1" dirty="0" err="1" smtClean="0">
                <a:solidFill>
                  <a:srgbClr val="000000"/>
                </a:solidFill>
                <a:latin typeface="CiscoSansTT Thin"/>
                <a:ea typeface="CiscoSansTT"/>
                <a:cs typeface="CiscoSansTT Thin"/>
              </a:rPr>
              <a:t>lugar</a:t>
            </a:r>
            <a:r>
              <a:rPr lang="en-US" sz="1500" b="1" dirty="0" smtClean="0">
                <a:solidFill>
                  <a:srgbClr val="000000"/>
                </a:solidFill>
                <a:latin typeface="CiscoSansTT Thin"/>
                <a:ea typeface="CiscoSansTT"/>
                <a:cs typeface="CiscoSansTT Thin"/>
              </a:rPr>
              <a:t> sin cables</a:t>
            </a:r>
            <a:endParaRPr lang="en-US" sz="1500" b="1" dirty="0">
              <a:solidFill>
                <a:srgbClr val="000000"/>
              </a:solidFill>
              <a:latin typeface="CiscoSansTT Thin"/>
              <a:ea typeface="CiscoSansTT"/>
              <a:cs typeface="CiscoSansTT Thin"/>
            </a:endParaRPr>
          </a:p>
          <a:p>
            <a:pPr defTabSz="457105">
              <a:lnSpc>
                <a:spcPct val="100000"/>
              </a:lnSpc>
              <a:spcBef>
                <a:spcPts val="0"/>
              </a:spcBef>
              <a:spcAft>
                <a:spcPts val="450"/>
              </a:spcAft>
              <a:buClr>
                <a:schemeClr val="bg1">
                  <a:lumMod val="50000"/>
                </a:schemeClr>
              </a:buClr>
              <a:defRPr sz="1800"/>
            </a:pPr>
            <a:r>
              <a:rPr lang="en-US" sz="1500" b="1" dirty="0" err="1" smtClean="0">
                <a:solidFill>
                  <a:srgbClr val="000000"/>
                </a:solidFill>
                <a:latin typeface="CiscoSansTT Thin"/>
                <a:ea typeface="CiscoSansTT"/>
                <a:cs typeface="CiscoSansTT Thin"/>
              </a:rPr>
              <a:t>Usar</a:t>
            </a:r>
            <a:r>
              <a:rPr lang="en-US" sz="1500" b="1" dirty="0" smtClean="0">
                <a:solidFill>
                  <a:srgbClr val="000000"/>
                </a:solidFill>
                <a:latin typeface="CiscoSansTT Thin"/>
                <a:ea typeface="CiscoSansTT"/>
                <a:cs typeface="CiscoSansTT Thin"/>
              </a:rPr>
              <a:t> el </a:t>
            </a:r>
            <a:r>
              <a:rPr lang="en-US" sz="1500" b="1" dirty="0" err="1" smtClean="0">
                <a:solidFill>
                  <a:srgbClr val="000000"/>
                </a:solidFill>
                <a:latin typeface="CiscoSansTT Thin"/>
                <a:ea typeface="CiscoSansTT"/>
                <a:cs typeface="CiscoSansTT Thin"/>
              </a:rPr>
              <a:t>telefono</a:t>
            </a:r>
            <a:r>
              <a:rPr lang="en-US" sz="1500" b="1" dirty="0" smtClean="0">
                <a:solidFill>
                  <a:srgbClr val="000000"/>
                </a:solidFill>
                <a:latin typeface="CiscoSansTT Thin"/>
                <a:ea typeface="CiscoSansTT"/>
                <a:cs typeface="CiscoSansTT Thin"/>
              </a:rPr>
              <a:t> </a:t>
            </a:r>
            <a:r>
              <a:rPr lang="en-US" sz="1500" b="1" dirty="0" err="1" smtClean="0">
                <a:solidFill>
                  <a:srgbClr val="000000"/>
                </a:solidFill>
                <a:latin typeface="CiscoSansTT Thin"/>
                <a:ea typeface="CiscoSansTT"/>
                <a:cs typeface="CiscoSansTT Thin"/>
              </a:rPr>
              <a:t>móvil</a:t>
            </a:r>
            <a:r>
              <a:rPr lang="en-US" sz="1500" b="1" dirty="0" smtClean="0">
                <a:solidFill>
                  <a:srgbClr val="000000"/>
                </a:solidFill>
                <a:latin typeface="CiscoSansTT Thin"/>
                <a:ea typeface="CiscoSansTT"/>
                <a:cs typeface="CiscoSansTT Thin"/>
              </a:rPr>
              <a:t> </a:t>
            </a:r>
            <a:r>
              <a:rPr lang="en-US" sz="1500" b="1" dirty="0" err="1" smtClean="0">
                <a:solidFill>
                  <a:srgbClr val="000000"/>
                </a:solidFill>
                <a:latin typeface="CiscoSansTT Thin"/>
                <a:ea typeface="CiscoSansTT"/>
                <a:cs typeface="CiscoSansTT Thin"/>
              </a:rPr>
              <a:t>como</a:t>
            </a:r>
            <a:r>
              <a:rPr lang="en-US" sz="1500" b="1" dirty="0" smtClean="0">
                <a:solidFill>
                  <a:srgbClr val="000000"/>
                </a:solidFill>
                <a:latin typeface="CiscoSansTT Thin"/>
                <a:ea typeface="CiscoSansTT"/>
                <a:cs typeface="CiscoSansTT Thin"/>
              </a:rPr>
              <a:t> control </a:t>
            </a:r>
            <a:r>
              <a:rPr lang="en-US" sz="1500" b="1" dirty="0" err="1" smtClean="0">
                <a:solidFill>
                  <a:srgbClr val="000000"/>
                </a:solidFill>
                <a:latin typeface="CiscoSansTT Thin"/>
                <a:ea typeface="CiscoSansTT"/>
                <a:cs typeface="CiscoSansTT Thin"/>
              </a:rPr>
              <a:t>remoto</a:t>
            </a:r>
            <a:r>
              <a:rPr lang="en-US" sz="1500" b="1" dirty="0" smtClean="0">
                <a:solidFill>
                  <a:srgbClr val="000000"/>
                </a:solidFill>
                <a:latin typeface="CiscoSansTT Thin"/>
                <a:ea typeface="CiscoSansTT"/>
                <a:cs typeface="CiscoSansTT Thin"/>
              </a:rPr>
              <a:t> de la </a:t>
            </a:r>
            <a:r>
              <a:rPr lang="en-US" sz="1500" b="1" dirty="0" err="1" smtClean="0">
                <a:solidFill>
                  <a:srgbClr val="000000"/>
                </a:solidFill>
                <a:latin typeface="CiscoSansTT Thin"/>
                <a:ea typeface="CiscoSansTT"/>
                <a:cs typeface="CiscoSansTT Thin"/>
              </a:rPr>
              <a:t>videoconferencia</a:t>
            </a:r>
            <a:endParaRPr lang="en-US" sz="1500" b="1" dirty="0">
              <a:solidFill>
                <a:srgbClr val="000000"/>
              </a:solidFill>
              <a:latin typeface="CiscoSansTT Thin"/>
              <a:ea typeface="CiscoSansTT"/>
              <a:cs typeface="CiscoSansTT Thin"/>
            </a:endParaRPr>
          </a:p>
          <a:p>
            <a:pPr defTabSz="457105">
              <a:lnSpc>
                <a:spcPct val="100000"/>
              </a:lnSpc>
              <a:spcBef>
                <a:spcPts val="0"/>
              </a:spcBef>
              <a:spcAft>
                <a:spcPts val="450"/>
              </a:spcAft>
              <a:buClr>
                <a:schemeClr val="bg1">
                  <a:lumMod val="50000"/>
                </a:schemeClr>
              </a:buClr>
              <a:defRPr sz="1800"/>
            </a:pPr>
            <a:r>
              <a:rPr lang="en-US" sz="1500" b="1" dirty="0" err="1" smtClean="0">
                <a:solidFill>
                  <a:srgbClr val="000000"/>
                </a:solidFill>
                <a:latin typeface="CiscoSansTT Thin"/>
                <a:ea typeface="CiscoSansTT"/>
                <a:cs typeface="CiscoSansTT Thin"/>
              </a:rPr>
              <a:t>Ver</a:t>
            </a:r>
            <a:r>
              <a:rPr lang="en-US" sz="1500" b="1" dirty="0" smtClean="0">
                <a:solidFill>
                  <a:srgbClr val="000000"/>
                </a:solidFill>
                <a:latin typeface="CiscoSansTT Thin"/>
                <a:ea typeface="CiscoSansTT"/>
                <a:cs typeface="CiscoSansTT Thin"/>
              </a:rPr>
              <a:t> la </a:t>
            </a:r>
            <a:r>
              <a:rPr lang="en-US" sz="1500" b="1" dirty="0" err="1" smtClean="0">
                <a:solidFill>
                  <a:srgbClr val="000000"/>
                </a:solidFill>
                <a:latin typeface="CiscoSansTT Thin"/>
                <a:ea typeface="CiscoSansTT"/>
                <a:cs typeface="CiscoSansTT Thin"/>
              </a:rPr>
              <a:t>presentación</a:t>
            </a:r>
            <a:r>
              <a:rPr lang="en-US" sz="1500" b="1" dirty="0" smtClean="0">
                <a:solidFill>
                  <a:srgbClr val="000000"/>
                </a:solidFill>
                <a:latin typeface="CiscoSansTT Thin"/>
                <a:ea typeface="CiscoSansTT"/>
                <a:cs typeface="CiscoSansTT Thin"/>
              </a:rPr>
              <a:t> </a:t>
            </a:r>
            <a:r>
              <a:rPr lang="en-US" sz="1500" b="1" dirty="0" err="1" smtClean="0">
                <a:solidFill>
                  <a:srgbClr val="000000"/>
                </a:solidFill>
                <a:latin typeface="CiscoSansTT Thin"/>
                <a:ea typeface="CiscoSansTT"/>
                <a:cs typeface="CiscoSansTT Thin"/>
              </a:rPr>
              <a:t>en</a:t>
            </a:r>
            <a:r>
              <a:rPr lang="en-US" sz="1500" b="1" dirty="0" smtClean="0">
                <a:solidFill>
                  <a:srgbClr val="000000"/>
                </a:solidFill>
                <a:latin typeface="CiscoSansTT Thin"/>
                <a:ea typeface="CiscoSansTT"/>
                <a:cs typeface="CiscoSansTT Thin"/>
              </a:rPr>
              <a:t> tablets o </a:t>
            </a:r>
            <a:r>
              <a:rPr lang="en-US" sz="1500" b="1" dirty="0" err="1" smtClean="0">
                <a:solidFill>
                  <a:srgbClr val="000000"/>
                </a:solidFill>
                <a:latin typeface="CiscoSansTT Thin"/>
                <a:ea typeface="CiscoSansTT"/>
                <a:cs typeface="CiscoSansTT Thin"/>
              </a:rPr>
              <a:t>telefonos</a:t>
            </a:r>
            <a:endParaRPr lang="en-US" sz="1500" b="1" dirty="0">
              <a:solidFill>
                <a:srgbClr val="000000"/>
              </a:solidFill>
              <a:latin typeface="CiscoSansTT Thin"/>
              <a:ea typeface="CiscoSansTT"/>
              <a:cs typeface="CiscoSansTT Thin"/>
            </a:endParaRPr>
          </a:p>
          <a:p>
            <a:pPr defTabSz="457105">
              <a:lnSpc>
                <a:spcPct val="100000"/>
              </a:lnSpc>
              <a:spcBef>
                <a:spcPts val="0"/>
              </a:spcBef>
              <a:spcAft>
                <a:spcPts val="450"/>
              </a:spcAft>
              <a:buClr>
                <a:schemeClr val="bg1">
                  <a:lumMod val="50000"/>
                </a:schemeClr>
              </a:buClr>
              <a:defRPr sz="1800"/>
            </a:pPr>
            <a:r>
              <a:rPr lang="en-US" sz="1500" b="1" dirty="0" err="1" smtClean="0">
                <a:solidFill>
                  <a:srgbClr val="000000"/>
                </a:solidFill>
                <a:latin typeface="CiscoSansTT Thin"/>
                <a:ea typeface="CiscoSansTT"/>
                <a:cs typeface="CiscoSansTT Thin"/>
              </a:rPr>
              <a:t>Guardar</a:t>
            </a:r>
            <a:r>
              <a:rPr lang="en-US" sz="1500" b="1" dirty="0" smtClean="0">
                <a:solidFill>
                  <a:srgbClr val="000000"/>
                </a:solidFill>
                <a:latin typeface="CiscoSansTT Thin"/>
                <a:ea typeface="CiscoSansTT"/>
                <a:cs typeface="CiscoSansTT Thin"/>
              </a:rPr>
              <a:t> </a:t>
            </a:r>
            <a:r>
              <a:rPr lang="en-US" sz="1500" b="1" dirty="0" err="1" smtClean="0">
                <a:solidFill>
                  <a:srgbClr val="000000"/>
                </a:solidFill>
                <a:latin typeface="CiscoSansTT Thin"/>
                <a:ea typeface="CiscoSansTT"/>
                <a:cs typeface="CiscoSansTT Thin"/>
              </a:rPr>
              <a:t>tomas</a:t>
            </a:r>
            <a:r>
              <a:rPr lang="en-US" sz="1500" b="1" dirty="0" smtClean="0">
                <a:solidFill>
                  <a:srgbClr val="000000"/>
                </a:solidFill>
                <a:latin typeface="CiscoSansTT Thin"/>
                <a:ea typeface="CiscoSansTT"/>
                <a:cs typeface="CiscoSansTT Thin"/>
              </a:rPr>
              <a:t> del </a:t>
            </a:r>
            <a:r>
              <a:rPr lang="en-US" sz="1500" b="1" dirty="0" err="1" smtClean="0">
                <a:solidFill>
                  <a:srgbClr val="000000"/>
                </a:solidFill>
                <a:latin typeface="CiscoSansTT Thin"/>
                <a:ea typeface="CiscoSansTT"/>
                <a:cs typeface="CiscoSansTT Thin"/>
              </a:rPr>
              <a:t>contenido</a:t>
            </a:r>
            <a:r>
              <a:rPr lang="en-US" sz="1500" b="1" dirty="0" smtClean="0">
                <a:solidFill>
                  <a:srgbClr val="000000"/>
                </a:solidFill>
                <a:latin typeface="CiscoSansTT Thin"/>
                <a:ea typeface="CiscoSansTT"/>
                <a:cs typeface="CiscoSansTT Thin"/>
              </a:rPr>
              <a:t> </a:t>
            </a:r>
            <a:r>
              <a:rPr lang="en-US" sz="1500" b="1" dirty="0" err="1" smtClean="0">
                <a:solidFill>
                  <a:srgbClr val="000000"/>
                </a:solidFill>
                <a:latin typeface="CiscoSansTT Thin"/>
                <a:ea typeface="CiscoSansTT"/>
                <a:cs typeface="CiscoSansTT Thin"/>
              </a:rPr>
              <a:t>en</a:t>
            </a:r>
            <a:r>
              <a:rPr lang="en-US" sz="1500" b="1" dirty="0" smtClean="0">
                <a:solidFill>
                  <a:srgbClr val="000000"/>
                </a:solidFill>
                <a:latin typeface="CiscoSansTT Thin"/>
                <a:ea typeface="CiscoSansTT"/>
                <a:cs typeface="CiscoSansTT Thin"/>
              </a:rPr>
              <a:t> </a:t>
            </a:r>
            <a:r>
              <a:rPr lang="en-US" sz="1500" b="1" dirty="0" err="1" smtClean="0">
                <a:solidFill>
                  <a:srgbClr val="000000"/>
                </a:solidFill>
                <a:latin typeface="CiscoSansTT Thin"/>
                <a:ea typeface="CiscoSansTT"/>
                <a:cs typeface="CiscoSansTT Thin"/>
              </a:rPr>
              <a:t>tu</a:t>
            </a:r>
            <a:r>
              <a:rPr lang="en-US" sz="1500" b="1" dirty="0" smtClean="0">
                <a:solidFill>
                  <a:srgbClr val="000000"/>
                </a:solidFill>
                <a:latin typeface="CiscoSansTT Thin"/>
                <a:ea typeface="CiscoSansTT"/>
                <a:cs typeface="CiscoSansTT Thin"/>
              </a:rPr>
              <a:t> </a:t>
            </a:r>
            <a:r>
              <a:rPr lang="en-US" sz="1500" b="1" dirty="0" err="1" smtClean="0">
                <a:solidFill>
                  <a:srgbClr val="000000"/>
                </a:solidFill>
                <a:latin typeface="CiscoSansTT Thin"/>
                <a:ea typeface="CiscoSansTT"/>
                <a:cs typeface="CiscoSansTT Thin"/>
              </a:rPr>
              <a:t>propio</a:t>
            </a:r>
            <a:r>
              <a:rPr lang="en-US" sz="1500" b="1" dirty="0" smtClean="0">
                <a:solidFill>
                  <a:srgbClr val="000000"/>
                </a:solidFill>
                <a:latin typeface="CiscoSansTT Thin"/>
                <a:ea typeface="CiscoSansTT"/>
                <a:cs typeface="CiscoSansTT Thin"/>
              </a:rPr>
              <a:t> </a:t>
            </a:r>
            <a:r>
              <a:rPr lang="en-US" sz="1500" b="1" dirty="0" err="1" smtClean="0">
                <a:solidFill>
                  <a:srgbClr val="000000"/>
                </a:solidFill>
                <a:latin typeface="CiscoSansTT Thin"/>
                <a:ea typeface="CiscoSansTT"/>
                <a:cs typeface="CiscoSansTT Thin"/>
              </a:rPr>
              <a:t>dispositivo</a:t>
            </a:r>
            <a:endParaRPr lang="en-US" sz="1500" dirty="0">
              <a:solidFill>
                <a:srgbClr val="171717"/>
              </a:solidFill>
              <a:latin typeface="CiscoSansTT Thin"/>
              <a:ea typeface="CiscoSansTT"/>
              <a:cs typeface="CiscoSansTT Thin"/>
            </a:endParaRPr>
          </a:p>
          <a:p>
            <a:pPr defTabSz="457105">
              <a:lnSpc>
                <a:spcPct val="100000"/>
              </a:lnSpc>
              <a:spcBef>
                <a:spcPts val="0"/>
              </a:spcBef>
              <a:spcAft>
                <a:spcPts val="450"/>
              </a:spcAft>
              <a:buClr>
                <a:schemeClr val="bg1">
                  <a:lumMod val="50000"/>
                </a:schemeClr>
              </a:buClr>
              <a:defRPr sz="1800"/>
            </a:pPr>
            <a:r>
              <a:rPr lang="en-US" sz="1500" b="1" dirty="0" err="1" smtClean="0">
                <a:solidFill>
                  <a:srgbClr val="000000"/>
                </a:solidFill>
                <a:latin typeface="CiscoSansTT Thin"/>
                <a:ea typeface="CiscoSansTT"/>
                <a:cs typeface="CiscoSansTT Thin"/>
              </a:rPr>
              <a:t>Ver</a:t>
            </a:r>
            <a:r>
              <a:rPr lang="en-US" sz="1500" b="1" dirty="0" smtClean="0">
                <a:solidFill>
                  <a:srgbClr val="000000"/>
                </a:solidFill>
                <a:latin typeface="CiscoSansTT Thin"/>
                <a:ea typeface="CiscoSansTT"/>
                <a:cs typeface="CiscoSansTT Thin"/>
              </a:rPr>
              <a:t> el </a:t>
            </a:r>
            <a:r>
              <a:rPr lang="en-US" sz="1500" b="1" dirty="0" err="1" smtClean="0">
                <a:solidFill>
                  <a:srgbClr val="000000"/>
                </a:solidFill>
                <a:latin typeface="CiscoSansTT Thin"/>
                <a:ea typeface="CiscoSansTT"/>
                <a:cs typeface="CiscoSansTT Thin"/>
              </a:rPr>
              <a:t>contenido</a:t>
            </a:r>
            <a:r>
              <a:rPr lang="en-US" sz="1500" b="1" dirty="0" smtClean="0">
                <a:solidFill>
                  <a:srgbClr val="000000"/>
                </a:solidFill>
                <a:latin typeface="CiscoSansTT Thin"/>
                <a:ea typeface="CiscoSansTT"/>
                <a:cs typeface="CiscoSansTT Thin"/>
              </a:rPr>
              <a:t> </a:t>
            </a:r>
            <a:r>
              <a:rPr lang="en-US" sz="1500" b="1" dirty="0" err="1" smtClean="0">
                <a:solidFill>
                  <a:srgbClr val="000000"/>
                </a:solidFill>
                <a:latin typeface="CiscoSansTT Thin"/>
                <a:ea typeface="CiscoSansTT"/>
                <a:cs typeface="CiscoSansTT Thin"/>
              </a:rPr>
              <a:t>previamente</a:t>
            </a:r>
            <a:r>
              <a:rPr lang="en-US" sz="1500" b="1" dirty="0" smtClean="0">
                <a:solidFill>
                  <a:srgbClr val="000000"/>
                </a:solidFill>
                <a:latin typeface="CiscoSansTT Thin"/>
                <a:ea typeface="CiscoSansTT"/>
                <a:cs typeface="CiscoSansTT Thin"/>
              </a:rPr>
              <a:t> </a:t>
            </a:r>
            <a:r>
              <a:rPr lang="en-US" sz="1500" b="1" dirty="0" err="1" smtClean="0">
                <a:solidFill>
                  <a:srgbClr val="000000"/>
                </a:solidFill>
                <a:latin typeface="CiscoSansTT Thin"/>
                <a:ea typeface="CiscoSansTT"/>
                <a:cs typeface="CiscoSansTT Thin"/>
              </a:rPr>
              <a:t>compartido</a:t>
            </a:r>
            <a:endParaRPr lang="en-US" sz="1500" dirty="0">
              <a:solidFill>
                <a:srgbClr val="919191"/>
              </a:solidFill>
              <a:latin typeface="CiscoSansTT ExtraLight"/>
              <a:ea typeface="CiscoSansTT"/>
              <a:cs typeface="CiscoSansTT ExtraLight"/>
            </a:endParaRPr>
          </a:p>
        </p:txBody>
      </p:sp>
      <p:sp>
        <p:nvSpPr>
          <p:cNvPr id="3" name="Slide Number Placeholder 2"/>
          <p:cNvSpPr>
            <a:spLocks noGrp="1"/>
          </p:cNvSpPr>
          <p:nvPr>
            <p:ph type="sldNum" sz="quarter" idx="4"/>
          </p:nvPr>
        </p:nvSpPr>
        <p:spPr/>
        <p:txBody>
          <a:bodyPr/>
          <a:lstStyle/>
          <a:p>
            <a:fld id="{96A97DD0-5BE7-4856-A2A9-C42C6688E607}" type="slidenum">
              <a:rPr lang="en-US" smtClean="0"/>
              <a:pPr/>
              <a:t>32</a:t>
            </a:fld>
            <a:endParaRPr lang="en-US" dirty="0"/>
          </a:p>
        </p:txBody>
      </p:sp>
    </p:spTree>
    <p:extLst>
      <p:ext uri="{BB962C8B-B14F-4D97-AF65-F5344CB8AC3E}">
        <p14:creationId xmlns:p14="http://schemas.microsoft.com/office/powerpoint/2010/main" val="91709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43" y="242474"/>
            <a:ext cx="8833281" cy="731837"/>
          </a:xfrm>
        </p:spPr>
        <p:txBody>
          <a:bodyPr/>
          <a:lstStyle/>
          <a:p>
            <a:r>
              <a:rPr lang="en-US" dirty="0" err="1" smtClean="0"/>
              <a:t>Llevar</a:t>
            </a:r>
            <a:r>
              <a:rPr lang="en-US" dirty="0" smtClean="0"/>
              <a:t> </a:t>
            </a:r>
            <a:r>
              <a:rPr lang="en-US" dirty="0" err="1" smtClean="0"/>
              <a:t>tu</a:t>
            </a:r>
            <a:r>
              <a:rPr lang="en-US" dirty="0" smtClean="0"/>
              <a:t> </a:t>
            </a:r>
            <a:r>
              <a:rPr lang="en-US" dirty="0" err="1" smtClean="0"/>
              <a:t>reunión</a:t>
            </a:r>
            <a:r>
              <a:rPr lang="en-US" dirty="0" smtClean="0"/>
              <a:t> a </a:t>
            </a:r>
            <a:r>
              <a:rPr lang="en-US" dirty="0" err="1" smtClean="0"/>
              <a:t>todas</a:t>
            </a:r>
            <a:r>
              <a:rPr lang="en-US" dirty="0" smtClean="0"/>
              <a:t> </a:t>
            </a:r>
            <a:r>
              <a:rPr lang="en-US" dirty="0" err="1" smtClean="0"/>
              <a:t>partes</a:t>
            </a:r>
            <a:r>
              <a:rPr lang="en-US" dirty="0" smtClean="0"/>
              <a:t> y a </a:t>
            </a:r>
            <a:r>
              <a:rPr lang="en-US" dirty="0" err="1" smtClean="0"/>
              <a:t>todos</a:t>
            </a:r>
            <a:r>
              <a:rPr lang="en-US" dirty="0"/>
              <a:t/>
            </a:r>
            <a:br>
              <a:rPr lang="en-US" dirty="0"/>
            </a:br>
            <a:endParaRPr lang="en-US" sz="2000" dirty="0"/>
          </a:p>
        </p:txBody>
      </p:sp>
      <p:sp>
        <p:nvSpPr>
          <p:cNvPr id="45" name="Rounded Rectangle 44"/>
          <p:cNvSpPr/>
          <p:nvPr/>
        </p:nvSpPr>
        <p:spPr>
          <a:xfrm>
            <a:off x="905531" y="974311"/>
            <a:ext cx="6695419" cy="2982914"/>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smtClean="0">
              <a:solidFill>
                <a:schemeClr val="bg1"/>
              </a:solidFill>
            </a:endParaRPr>
          </a:p>
        </p:txBody>
      </p:sp>
      <p:pic>
        <p:nvPicPr>
          <p:cNvPr id="6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19035"/>
          <a:stretch/>
        </p:blipFill>
        <p:spPr>
          <a:xfrm>
            <a:off x="2764384" y="1197022"/>
            <a:ext cx="2989304" cy="1849092"/>
          </a:xfrm>
          <a:prstGeom prst="rect">
            <a:avLst/>
          </a:prstGeom>
          <a:ln>
            <a:solidFill>
              <a:schemeClr val="tx1"/>
            </a:solidFill>
          </a:ln>
        </p:spPr>
      </p:pic>
      <p:grpSp>
        <p:nvGrpSpPr>
          <p:cNvPr id="67" name="Group 66"/>
          <p:cNvGrpSpPr/>
          <p:nvPr/>
        </p:nvGrpSpPr>
        <p:grpSpPr>
          <a:xfrm>
            <a:off x="1395086" y="2120005"/>
            <a:ext cx="266611" cy="443005"/>
            <a:chOff x="487363" y="8426450"/>
            <a:chExt cx="915988" cy="1522412"/>
          </a:xfrm>
          <a:solidFill>
            <a:schemeClr val="bg1"/>
          </a:solidFill>
        </p:grpSpPr>
        <p:sp>
          <p:nvSpPr>
            <p:cNvPr id="80" name="Freeform 49"/>
            <p:cNvSpPr>
              <a:spLocks noEditPoints="1"/>
            </p:cNvSpPr>
            <p:nvPr/>
          </p:nvSpPr>
          <p:spPr bwMode="auto">
            <a:xfrm>
              <a:off x="487363" y="8426450"/>
              <a:ext cx="915988" cy="1522412"/>
            </a:xfrm>
            <a:custGeom>
              <a:avLst/>
              <a:gdLst>
                <a:gd name="T0" fmla="*/ 219 w 244"/>
                <a:gd name="T1" fmla="*/ 0 h 406"/>
                <a:gd name="T2" fmla="*/ 24 w 244"/>
                <a:gd name="T3" fmla="*/ 0 h 406"/>
                <a:gd name="T4" fmla="*/ 0 w 244"/>
                <a:gd name="T5" fmla="*/ 24 h 406"/>
                <a:gd name="T6" fmla="*/ 0 w 244"/>
                <a:gd name="T7" fmla="*/ 382 h 406"/>
                <a:gd name="T8" fmla="*/ 24 w 244"/>
                <a:gd name="T9" fmla="*/ 406 h 406"/>
                <a:gd name="T10" fmla="*/ 219 w 244"/>
                <a:gd name="T11" fmla="*/ 406 h 406"/>
                <a:gd name="T12" fmla="*/ 244 w 244"/>
                <a:gd name="T13" fmla="*/ 382 h 406"/>
                <a:gd name="T14" fmla="*/ 244 w 244"/>
                <a:gd name="T15" fmla="*/ 24 h 406"/>
                <a:gd name="T16" fmla="*/ 219 w 244"/>
                <a:gd name="T17" fmla="*/ 0 h 406"/>
                <a:gd name="T18" fmla="*/ 133 w 244"/>
                <a:gd name="T19" fmla="*/ 14 h 406"/>
                <a:gd name="T20" fmla="*/ 140 w 244"/>
                <a:gd name="T21" fmla="*/ 21 h 406"/>
                <a:gd name="T22" fmla="*/ 133 w 244"/>
                <a:gd name="T23" fmla="*/ 28 h 406"/>
                <a:gd name="T24" fmla="*/ 126 w 244"/>
                <a:gd name="T25" fmla="*/ 21 h 406"/>
                <a:gd name="T26" fmla="*/ 133 w 244"/>
                <a:gd name="T27" fmla="*/ 14 h 406"/>
                <a:gd name="T28" fmla="*/ 110 w 244"/>
                <a:gd name="T29" fmla="*/ 14 h 406"/>
                <a:gd name="T30" fmla="*/ 117 w 244"/>
                <a:gd name="T31" fmla="*/ 21 h 406"/>
                <a:gd name="T32" fmla="*/ 110 w 244"/>
                <a:gd name="T33" fmla="*/ 28 h 406"/>
                <a:gd name="T34" fmla="*/ 103 w 244"/>
                <a:gd name="T35" fmla="*/ 21 h 406"/>
                <a:gd name="T36" fmla="*/ 110 w 244"/>
                <a:gd name="T37" fmla="*/ 14 h 406"/>
                <a:gd name="T38" fmla="*/ 122 w 244"/>
                <a:gd name="T39" fmla="*/ 379 h 406"/>
                <a:gd name="T40" fmla="*/ 109 w 244"/>
                <a:gd name="T41" fmla="*/ 367 h 406"/>
                <a:gd name="T42" fmla="*/ 122 w 244"/>
                <a:gd name="T43" fmla="*/ 354 h 406"/>
                <a:gd name="T44" fmla="*/ 134 w 244"/>
                <a:gd name="T45" fmla="*/ 367 h 406"/>
                <a:gd name="T46" fmla="*/ 122 w 244"/>
                <a:gd name="T47" fmla="*/ 379 h 406"/>
                <a:gd name="T48" fmla="*/ 218 w 244"/>
                <a:gd name="T49" fmla="*/ 336 h 406"/>
                <a:gd name="T50" fmla="*/ 25 w 244"/>
                <a:gd name="T51" fmla="*/ 336 h 406"/>
                <a:gd name="T52" fmla="*/ 25 w 244"/>
                <a:gd name="T53" fmla="*/ 39 h 406"/>
                <a:gd name="T54" fmla="*/ 218 w 244"/>
                <a:gd name="T55" fmla="*/ 39 h 406"/>
                <a:gd name="T56" fmla="*/ 218 w 244"/>
                <a:gd name="T57" fmla="*/ 3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4" h="406">
                  <a:moveTo>
                    <a:pt x="219" y="0"/>
                  </a:moveTo>
                  <a:cubicBezTo>
                    <a:pt x="24" y="0"/>
                    <a:pt x="24" y="0"/>
                    <a:pt x="24" y="0"/>
                  </a:cubicBezTo>
                  <a:cubicBezTo>
                    <a:pt x="11" y="0"/>
                    <a:pt x="0" y="11"/>
                    <a:pt x="0" y="24"/>
                  </a:cubicBezTo>
                  <a:cubicBezTo>
                    <a:pt x="0" y="382"/>
                    <a:pt x="0" y="382"/>
                    <a:pt x="0" y="382"/>
                  </a:cubicBezTo>
                  <a:cubicBezTo>
                    <a:pt x="0" y="395"/>
                    <a:pt x="11" y="406"/>
                    <a:pt x="24" y="406"/>
                  </a:cubicBezTo>
                  <a:cubicBezTo>
                    <a:pt x="219" y="406"/>
                    <a:pt x="219" y="406"/>
                    <a:pt x="219" y="406"/>
                  </a:cubicBezTo>
                  <a:cubicBezTo>
                    <a:pt x="233" y="406"/>
                    <a:pt x="244" y="395"/>
                    <a:pt x="244" y="382"/>
                  </a:cubicBezTo>
                  <a:cubicBezTo>
                    <a:pt x="244" y="24"/>
                    <a:pt x="244" y="24"/>
                    <a:pt x="244" y="24"/>
                  </a:cubicBezTo>
                  <a:cubicBezTo>
                    <a:pt x="244" y="11"/>
                    <a:pt x="233" y="0"/>
                    <a:pt x="219" y="0"/>
                  </a:cubicBezTo>
                  <a:close/>
                  <a:moveTo>
                    <a:pt x="133" y="14"/>
                  </a:moveTo>
                  <a:cubicBezTo>
                    <a:pt x="137" y="14"/>
                    <a:pt x="140" y="17"/>
                    <a:pt x="140" y="21"/>
                  </a:cubicBezTo>
                  <a:cubicBezTo>
                    <a:pt x="140" y="25"/>
                    <a:pt x="137" y="28"/>
                    <a:pt x="133" y="28"/>
                  </a:cubicBezTo>
                  <a:cubicBezTo>
                    <a:pt x="129" y="28"/>
                    <a:pt x="126" y="25"/>
                    <a:pt x="126" y="21"/>
                  </a:cubicBezTo>
                  <a:cubicBezTo>
                    <a:pt x="126" y="17"/>
                    <a:pt x="129" y="14"/>
                    <a:pt x="133" y="14"/>
                  </a:cubicBezTo>
                  <a:close/>
                  <a:moveTo>
                    <a:pt x="110" y="14"/>
                  </a:moveTo>
                  <a:cubicBezTo>
                    <a:pt x="114" y="14"/>
                    <a:pt x="117" y="17"/>
                    <a:pt x="117" y="21"/>
                  </a:cubicBezTo>
                  <a:cubicBezTo>
                    <a:pt x="117" y="25"/>
                    <a:pt x="114" y="28"/>
                    <a:pt x="110" y="28"/>
                  </a:cubicBezTo>
                  <a:cubicBezTo>
                    <a:pt x="106" y="28"/>
                    <a:pt x="103" y="25"/>
                    <a:pt x="103" y="21"/>
                  </a:cubicBezTo>
                  <a:cubicBezTo>
                    <a:pt x="103" y="17"/>
                    <a:pt x="106" y="14"/>
                    <a:pt x="110" y="14"/>
                  </a:cubicBezTo>
                  <a:close/>
                  <a:moveTo>
                    <a:pt x="122" y="379"/>
                  </a:moveTo>
                  <a:cubicBezTo>
                    <a:pt x="115" y="379"/>
                    <a:pt x="109" y="374"/>
                    <a:pt x="109" y="367"/>
                  </a:cubicBezTo>
                  <a:cubicBezTo>
                    <a:pt x="109" y="360"/>
                    <a:pt x="115" y="354"/>
                    <a:pt x="122" y="354"/>
                  </a:cubicBezTo>
                  <a:cubicBezTo>
                    <a:pt x="129" y="354"/>
                    <a:pt x="134" y="360"/>
                    <a:pt x="134" y="367"/>
                  </a:cubicBezTo>
                  <a:cubicBezTo>
                    <a:pt x="134" y="374"/>
                    <a:pt x="129" y="379"/>
                    <a:pt x="122" y="379"/>
                  </a:cubicBezTo>
                  <a:close/>
                  <a:moveTo>
                    <a:pt x="218" y="336"/>
                  </a:moveTo>
                  <a:cubicBezTo>
                    <a:pt x="25" y="336"/>
                    <a:pt x="25" y="336"/>
                    <a:pt x="25" y="336"/>
                  </a:cubicBezTo>
                  <a:cubicBezTo>
                    <a:pt x="25" y="39"/>
                    <a:pt x="25" y="39"/>
                    <a:pt x="25" y="39"/>
                  </a:cubicBezTo>
                  <a:cubicBezTo>
                    <a:pt x="218" y="39"/>
                    <a:pt x="218" y="39"/>
                    <a:pt x="218" y="39"/>
                  </a:cubicBezTo>
                  <a:lnTo>
                    <a:pt x="218" y="3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0"/>
            <p:cNvSpPr>
              <a:spLocks/>
            </p:cNvSpPr>
            <p:nvPr/>
          </p:nvSpPr>
          <p:spPr bwMode="auto">
            <a:xfrm>
              <a:off x="611188" y="8970963"/>
              <a:ext cx="255588" cy="239712"/>
            </a:xfrm>
            <a:custGeom>
              <a:avLst/>
              <a:gdLst>
                <a:gd name="T0" fmla="*/ 29 w 68"/>
                <a:gd name="T1" fmla="*/ 64 h 64"/>
                <a:gd name="T2" fmla="*/ 59 w 68"/>
                <a:gd name="T3" fmla="*/ 50 h 64"/>
                <a:gd name="T4" fmla="*/ 68 w 68"/>
                <a:gd name="T5" fmla="*/ 48 h 64"/>
                <a:gd name="T6" fmla="*/ 52 w 68"/>
                <a:gd name="T7" fmla="*/ 39 h 64"/>
                <a:gd name="T8" fmla="*/ 42 w 68"/>
                <a:gd name="T9" fmla="*/ 34 h 64"/>
                <a:gd name="T10" fmla="*/ 49 w 68"/>
                <a:gd name="T11" fmla="*/ 17 h 64"/>
                <a:gd name="T12" fmla="*/ 36 w 68"/>
                <a:gd name="T13" fmla="*/ 0 h 64"/>
                <a:gd name="T14" fmla="*/ 22 w 68"/>
                <a:gd name="T15" fmla="*/ 17 h 64"/>
                <a:gd name="T16" fmla="*/ 30 w 68"/>
                <a:gd name="T17" fmla="*/ 34 h 64"/>
                <a:gd name="T18" fmla="*/ 20 w 68"/>
                <a:gd name="T19" fmla="*/ 39 h 64"/>
                <a:gd name="T20" fmla="*/ 0 w 68"/>
                <a:gd name="T21" fmla="*/ 57 h 64"/>
                <a:gd name="T22" fmla="*/ 0 w 68"/>
                <a:gd name="T23" fmla="*/ 64 h 64"/>
                <a:gd name="T24" fmla="*/ 28 w 68"/>
                <a:gd name="T25" fmla="*/ 64 h 64"/>
                <a:gd name="T26" fmla="*/ 29 w 68"/>
                <a:gd name="T2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64">
                  <a:moveTo>
                    <a:pt x="29" y="64"/>
                  </a:moveTo>
                  <a:cubicBezTo>
                    <a:pt x="36" y="58"/>
                    <a:pt x="46" y="52"/>
                    <a:pt x="59" y="50"/>
                  </a:cubicBezTo>
                  <a:cubicBezTo>
                    <a:pt x="63" y="50"/>
                    <a:pt x="66" y="49"/>
                    <a:pt x="68" y="48"/>
                  </a:cubicBezTo>
                  <a:cubicBezTo>
                    <a:pt x="64" y="43"/>
                    <a:pt x="58" y="40"/>
                    <a:pt x="52" y="39"/>
                  </a:cubicBezTo>
                  <a:cubicBezTo>
                    <a:pt x="46" y="38"/>
                    <a:pt x="43" y="35"/>
                    <a:pt x="42" y="34"/>
                  </a:cubicBezTo>
                  <a:cubicBezTo>
                    <a:pt x="46" y="30"/>
                    <a:pt x="49" y="22"/>
                    <a:pt x="49" y="17"/>
                  </a:cubicBezTo>
                  <a:cubicBezTo>
                    <a:pt x="49" y="8"/>
                    <a:pt x="43" y="0"/>
                    <a:pt x="36" y="0"/>
                  </a:cubicBezTo>
                  <a:cubicBezTo>
                    <a:pt x="28" y="0"/>
                    <a:pt x="22" y="8"/>
                    <a:pt x="22" y="17"/>
                  </a:cubicBezTo>
                  <a:cubicBezTo>
                    <a:pt x="22" y="22"/>
                    <a:pt x="25" y="30"/>
                    <a:pt x="30" y="34"/>
                  </a:cubicBezTo>
                  <a:cubicBezTo>
                    <a:pt x="29" y="35"/>
                    <a:pt x="26" y="38"/>
                    <a:pt x="20" y="39"/>
                  </a:cubicBezTo>
                  <a:cubicBezTo>
                    <a:pt x="11" y="40"/>
                    <a:pt x="0" y="47"/>
                    <a:pt x="0" y="57"/>
                  </a:cubicBezTo>
                  <a:cubicBezTo>
                    <a:pt x="0" y="64"/>
                    <a:pt x="0" y="64"/>
                    <a:pt x="0" y="64"/>
                  </a:cubicBezTo>
                  <a:cubicBezTo>
                    <a:pt x="28" y="64"/>
                    <a:pt x="28" y="64"/>
                    <a:pt x="28" y="64"/>
                  </a:cubicBezTo>
                  <a:lnTo>
                    <a:pt x="2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1"/>
            <p:cNvSpPr>
              <a:spLocks/>
            </p:cNvSpPr>
            <p:nvPr/>
          </p:nvSpPr>
          <p:spPr bwMode="auto">
            <a:xfrm>
              <a:off x="1023938" y="8970963"/>
              <a:ext cx="255588" cy="239712"/>
            </a:xfrm>
            <a:custGeom>
              <a:avLst/>
              <a:gdLst>
                <a:gd name="T0" fmla="*/ 48 w 68"/>
                <a:gd name="T1" fmla="*/ 39 h 64"/>
                <a:gd name="T2" fmla="*/ 38 w 68"/>
                <a:gd name="T3" fmla="*/ 34 h 64"/>
                <a:gd name="T4" fmla="*/ 46 w 68"/>
                <a:gd name="T5" fmla="*/ 17 h 64"/>
                <a:gd name="T6" fmla="*/ 32 w 68"/>
                <a:gd name="T7" fmla="*/ 0 h 64"/>
                <a:gd name="T8" fmla="*/ 19 w 68"/>
                <a:gd name="T9" fmla="*/ 17 h 64"/>
                <a:gd name="T10" fmla="*/ 26 w 68"/>
                <a:gd name="T11" fmla="*/ 34 h 64"/>
                <a:gd name="T12" fmla="*/ 16 w 68"/>
                <a:gd name="T13" fmla="*/ 39 h 64"/>
                <a:gd name="T14" fmla="*/ 0 w 68"/>
                <a:gd name="T15" fmla="*/ 48 h 64"/>
                <a:gd name="T16" fmla="*/ 9 w 68"/>
                <a:gd name="T17" fmla="*/ 50 h 64"/>
                <a:gd name="T18" fmla="*/ 39 w 68"/>
                <a:gd name="T19" fmla="*/ 64 h 64"/>
                <a:gd name="T20" fmla="*/ 40 w 68"/>
                <a:gd name="T21" fmla="*/ 64 h 64"/>
                <a:gd name="T22" fmla="*/ 68 w 68"/>
                <a:gd name="T23" fmla="*/ 64 h 64"/>
                <a:gd name="T24" fmla="*/ 68 w 68"/>
                <a:gd name="T25" fmla="*/ 57 h 64"/>
                <a:gd name="T26" fmla="*/ 48 w 68"/>
                <a:gd name="T27" fmla="*/ 3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64">
                  <a:moveTo>
                    <a:pt x="48" y="39"/>
                  </a:moveTo>
                  <a:cubicBezTo>
                    <a:pt x="42" y="38"/>
                    <a:pt x="40" y="35"/>
                    <a:pt x="38" y="34"/>
                  </a:cubicBezTo>
                  <a:cubicBezTo>
                    <a:pt x="43" y="30"/>
                    <a:pt x="46" y="22"/>
                    <a:pt x="46" y="17"/>
                  </a:cubicBezTo>
                  <a:cubicBezTo>
                    <a:pt x="46" y="8"/>
                    <a:pt x="40" y="0"/>
                    <a:pt x="32" y="0"/>
                  </a:cubicBezTo>
                  <a:cubicBezTo>
                    <a:pt x="25" y="0"/>
                    <a:pt x="19" y="8"/>
                    <a:pt x="19" y="17"/>
                  </a:cubicBezTo>
                  <a:cubicBezTo>
                    <a:pt x="19" y="22"/>
                    <a:pt x="22" y="30"/>
                    <a:pt x="26" y="34"/>
                  </a:cubicBezTo>
                  <a:cubicBezTo>
                    <a:pt x="25" y="35"/>
                    <a:pt x="22" y="38"/>
                    <a:pt x="16" y="39"/>
                  </a:cubicBezTo>
                  <a:cubicBezTo>
                    <a:pt x="10" y="40"/>
                    <a:pt x="4" y="43"/>
                    <a:pt x="0" y="48"/>
                  </a:cubicBezTo>
                  <a:cubicBezTo>
                    <a:pt x="2" y="49"/>
                    <a:pt x="5" y="50"/>
                    <a:pt x="9" y="50"/>
                  </a:cubicBezTo>
                  <a:cubicBezTo>
                    <a:pt x="20" y="52"/>
                    <a:pt x="31" y="57"/>
                    <a:pt x="39" y="64"/>
                  </a:cubicBezTo>
                  <a:cubicBezTo>
                    <a:pt x="40" y="64"/>
                    <a:pt x="40" y="64"/>
                    <a:pt x="40" y="64"/>
                  </a:cubicBezTo>
                  <a:cubicBezTo>
                    <a:pt x="68" y="64"/>
                    <a:pt x="68" y="64"/>
                    <a:pt x="68" y="64"/>
                  </a:cubicBezTo>
                  <a:cubicBezTo>
                    <a:pt x="68" y="57"/>
                    <a:pt x="68" y="57"/>
                    <a:pt x="68" y="57"/>
                  </a:cubicBezTo>
                  <a:cubicBezTo>
                    <a:pt x="68" y="47"/>
                    <a:pt x="57" y="40"/>
                    <a:pt x="48"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2"/>
            <p:cNvSpPr>
              <a:spLocks/>
            </p:cNvSpPr>
            <p:nvPr/>
          </p:nvSpPr>
          <p:spPr bwMode="auto">
            <a:xfrm>
              <a:off x="693738" y="8899525"/>
              <a:ext cx="503238" cy="446087"/>
            </a:xfrm>
            <a:custGeom>
              <a:avLst/>
              <a:gdLst>
                <a:gd name="T0" fmla="*/ 97 w 134"/>
                <a:gd name="T1" fmla="*/ 72 h 119"/>
                <a:gd name="T2" fmla="*/ 78 w 134"/>
                <a:gd name="T3" fmla="*/ 63 h 119"/>
                <a:gd name="T4" fmla="*/ 92 w 134"/>
                <a:gd name="T5" fmla="*/ 32 h 119"/>
                <a:gd name="T6" fmla="*/ 67 w 134"/>
                <a:gd name="T7" fmla="*/ 0 h 119"/>
                <a:gd name="T8" fmla="*/ 42 w 134"/>
                <a:gd name="T9" fmla="*/ 32 h 119"/>
                <a:gd name="T10" fmla="*/ 56 w 134"/>
                <a:gd name="T11" fmla="*/ 63 h 119"/>
                <a:gd name="T12" fmla="*/ 37 w 134"/>
                <a:gd name="T13" fmla="*/ 72 h 119"/>
                <a:gd name="T14" fmla="*/ 0 w 134"/>
                <a:gd name="T15" fmla="*/ 106 h 119"/>
                <a:gd name="T16" fmla="*/ 0 w 134"/>
                <a:gd name="T17" fmla="*/ 119 h 119"/>
                <a:gd name="T18" fmla="*/ 52 w 134"/>
                <a:gd name="T19" fmla="*/ 119 h 119"/>
                <a:gd name="T20" fmla="*/ 82 w 134"/>
                <a:gd name="T21" fmla="*/ 119 h 119"/>
                <a:gd name="T22" fmla="*/ 134 w 134"/>
                <a:gd name="T23" fmla="*/ 119 h 119"/>
                <a:gd name="T24" fmla="*/ 134 w 134"/>
                <a:gd name="T25" fmla="*/ 106 h 119"/>
                <a:gd name="T26" fmla="*/ 97 w 134"/>
                <a:gd name="T27" fmla="*/ 7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19">
                  <a:moveTo>
                    <a:pt x="97" y="72"/>
                  </a:moveTo>
                  <a:cubicBezTo>
                    <a:pt x="85" y="70"/>
                    <a:pt x="80" y="66"/>
                    <a:pt x="78" y="63"/>
                  </a:cubicBezTo>
                  <a:cubicBezTo>
                    <a:pt x="87" y="56"/>
                    <a:pt x="92" y="42"/>
                    <a:pt x="92" y="32"/>
                  </a:cubicBezTo>
                  <a:cubicBezTo>
                    <a:pt x="92" y="14"/>
                    <a:pt x="81" y="0"/>
                    <a:pt x="67" y="0"/>
                  </a:cubicBezTo>
                  <a:cubicBezTo>
                    <a:pt x="53" y="0"/>
                    <a:pt x="42" y="14"/>
                    <a:pt x="42" y="32"/>
                  </a:cubicBezTo>
                  <a:cubicBezTo>
                    <a:pt x="42" y="41"/>
                    <a:pt x="47" y="55"/>
                    <a:pt x="56" y="63"/>
                  </a:cubicBezTo>
                  <a:cubicBezTo>
                    <a:pt x="54" y="66"/>
                    <a:pt x="48" y="70"/>
                    <a:pt x="37" y="72"/>
                  </a:cubicBezTo>
                  <a:cubicBezTo>
                    <a:pt x="21" y="75"/>
                    <a:pt x="0" y="86"/>
                    <a:pt x="0" y="106"/>
                  </a:cubicBezTo>
                  <a:cubicBezTo>
                    <a:pt x="0" y="119"/>
                    <a:pt x="0" y="119"/>
                    <a:pt x="0" y="119"/>
                  </a:cubicBezTo>
                  <a:cubicBezTo>
                    <a:pt x="52" y="119"/>
                    <a:pt x="52" y="119"/>
                    <a:pt x="52" y="119"/>
                  </a:cubicBezTo>
                  <a:cubicBezTo>
                    <a:pt x="82" y="119"/>
                    <a:pt x="82" y="119"/>
                    <a:pt x="82" y="119"/>
                  </a:cubicBezTo>
                  <a:cubicBezTo>
                    <a:pt x="134" y="119"/>
                    <a:pt x="134" y="119"/>
                    <a:pt x="134" y="119"/>
                  </a:cubicBezTo>
                  <a:cubicBezTo>
                    <a:pt x="134" y="106"/>
                    <a:pt x="134" y="106"/>
                    <a:pt x="134" y="106"/>
                  </a:cubicBezTo>
                  <a:cubicBezTo>
                    <a:pt x="134" y="86"/>
                    <a:pt x="113" y="75"/>
                    <a:pt x="97"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 name="Group 83"/>
          <p:cNvGrpSpPr/>
          <p:nvPr/>
        </p:nvGrpSpPr>
        <p:grpSpPr>
          <a:xfrm>
            <a:off x="1277119" y="1319579"/>
            <a:ext cx="514076" cy="385676"/>
            <a:chOff x="1737662" y="8405263"/>
            <a:chExt cx="2150781" cy="1614003"/>
          </a:xfrm>
          <a:solidFill>
            <a:schemeClr val="bg1"/>
          </a:solidFill>
        </p:grpSpPr>
        <p:sp>
          <p:nvSpPr>
            <p:cNvPr id="85" name="Freeform 53"/>
            <p:cNvSpPr>
              <a:spLocks noEditPoints="1"/>
            </p:cNvSpPr>
            <p:nvPr/>
          </p:nvSpPr>
          <p:spPr bwMode="auto">
            <a:xfrm>
              <a:off x="1737662" y="8405263"/>
              <a:ext cx="2150781" cy="1614003"/>
            </a:xfrm>
            <a:custGeom>
              <a:avLst/>
              <a:gdLst>
                <a:gd name="T0" fmla="*/ 468 w 492"/>
                <a:gd name="T1" fmla="*/ 0 h 369"/>
                <a:gd name="T2" fmla="*/ 25 w 492"/>
                <a:gd name="T3" fmla="*/ 0 h 369"/>
                <a:gd name="T4" fmla="*/ 0 w 492"/>
                <a:gd name="T5" fmla="*/ 25 h 369"/>
                <a:gd name="T6" fmla="*/ 0 w 492"/>
                <a:gd name="T7" fmla="*/ 344 h 369"/>
                <a:gd name="T8" fmla="*/ 25 w 492"/>
                <a:gd name="T9" fmla="*/ 369 h 369"/>
                <a:gd name="T10" fmla="*/ 468 w 492"/>
                <a:gd name="T11" fmla="*/ 369 h 369"/>
                <a:gd name="T12" fmla="*/ 492 w 492"/>
                <a:gd name="T13" fmla="*/ 344 h 369"/>
                <a:gd name="T14" fmla="*/ 492 w 492"/>
                <a:gd name="T15" fmla="*/ 25 h 369"/>
                <a:gd name="T16" fmla="*/ 468 w 492"/>
                <a:gd name="T17" fmla="*/ 0 h 369"/>
                <a:gd name="T18" fmla="*/ 455 w 492"/>
                <a:gd name="T19" fmla="*/ 350 h 369"/>
                <a:gd name="T20" fmla="*/ 59 w 492"/>
                <a:gd name="T21" fmla="*/ 350 h 369"/>
                <a:gd name="T22" fmla="*/ 59 w 492"/>
                <a:gd name="T23" fmla="*/ 19 h 369"/>
                <a:gd name="T24" fmla="*/ 455 w 492"/>
                <a:gd name="T25" fmla="*/ 19 h 369"/>
                <a:gd name="T26" fmla="*/ 455 w 492"/>
                <a:gd name="T27" fmla="*/ 350 h 369"/>
                <a:gd name="T28" fmla="*/ 473 w 492"/>
                <a:gd name="T29" fmla="*/ 192 h 369"/>
                <a:gd name="T30" fmla="*/ 466 w 492"/>
                <a:gd name="T31" fmla="*/ 185 h 369"/>
                <a:gd name="T32" fmla="*/ 473 w 492"/>
                <a:gd name="T33" fmla="*/ 178 h 369"/>
                <a:gd name="T34" fmla="*/ 480 w 492"/>
                <a:gd name="T35" fmla="*/ 185 h 369"/>
                <a:gd name="T36" fmla="*/ 473 w 492"/>
                <a:gd name="T37" fmla="*/ 192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2" h="369">
                  <a:moveTo>
                    <a:pt x="468" y="0"/>
                  </a:moveTo>
                  <a:cubicBezTo>
                    <a:pt x="25" y="0"/>
                    <a:pt x="25" y="0"/>
                    <a:pt x="25" y="0"/>
                  </a:cubicBezTo>
                  <a:cubicBezTo>
                    <a:pt x="11" y="0"/>
                    <a:pt x="0" y="11"/>
                    <a:pt x="0" y="25"/>
                  </a:cubicBezTo>
                  <a:cubicBezTo>
                    <a:pt x="0" y="344"/>
                    <a:pt x="0" y="344"/>
                    <a:pt x="0" y="344"/>
                  </a:cubicBezTo>
                  <a:cubicBezTo>
                    <a:pt x="0" y="358"/>
                    <a:pt x="11" y="369"/>
                    <a:pt x="25" y="369"/>
                  </a:cubicBezTo>
                  <a:cubicBezTo>
                    <a:pt x="468" y="369"/>
                    <a:pt x="468" y="369"/>
                    <a:pt x="468" y="369"/>
                  </a:cubicBezTo>
                  <a:cubicBezTo>
                    <a:pt x="481" y="369"/>
                    <a:pt x="492" y="358"/>
                    <a:pt x="492" y="344"/>
                  </a:cubicBezTo>
                  <a:cubicBezTo>
                    <a:pt x="492" y="25"/>
                    <a:pt x="492" y="25"/>
                    <a:pt x="492" y="25"/>
                  </a:cubicBezTo>
                  <a:cubicBezTo>
                    <a:pt x="492" y="11"/>
                    <a:pt x="481" y="0"/>
                    <a:pt x="468" y="0"/>
                  </a:cubicBezTo>
                  <a:close/>
                  <a:moveTo>
                    <a:pt x="455" y="350"/>
                  </a:moveTo>
                  <a:cubicBezTo>
                    <a:pt x="59" y="350"/>
                    <a:pt x="59" y="350"/>
                    <a:pt x="59" y="350"/>
                  </a:cubicBezTo>
                  <a:cubicBezTo>
                    <a:pt x="59" y="19"/>
                    <a:pt x="59" y="19"/>
                    <a:pt x="59" y="19"/>
                  </a:cubicBezTo>
                  <a:cubicBezTo>
                    <a:pt x="455" y="19"/>
                    <a:pt x="455" y="19"/>
                    <a:pt x="455" y="19"/>
                  </a:cubicBezTo>
                  <a:lnTo>
                    <a:pt x="455" y="350"/>
                  </a:lnTo>
                  <a:close/>
                  <a:moveTo>
                    <a:pt x="473" y="192"/>
                  </a:moveTo>
                  <a:cubicBezTo>
                    <a:pt x="469" y="192"/>
                    <a:pt x="466" y="188"/>
                    <a:pt x="466" y="185"/>
                  </a:cubicBezTo>
                  <a:cubicBezTo>
                    <a:pt x="466" y="181"/>
                    <a:pt x="469" y="178"/>
                    <a:pt x="473" y="178"/>
                  </a:cubicBezTo>
                  <a:cubicBezTo>
                    <a:pt x="477" y="178"/>
                    <a:pt x="480" y="181"/>
                    <a:pt x="480" y="185"/>
                  </a:cubicBezTo>
                  <a:cubicBezTo>
                    <a:pt x="480" y="188"/>
                    <a:pt x="477" y="192"/>
                    <a:pt x="473"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8"/>
            <p:cNvSpPr>
              <a:spLocks/>
            </p:cNvSpPr>
            <p:nvPr/>
          </p:nvSpPr>
          <p:spPr bwMode="auto">
            <a:xfrm>
              <a:off x="2138363" y="8899525"/>
              <a:ext cx="546100" cy="517525"/>
            </a:xfrm>
            <a:custGeom>
              <a:avLst/>
              <a:gdLst>
                <a:gd name="T0" fmla="*/ 63 w 146"/>
                <a:gd name="T1" fmla="*/ 138 h 138"/>
                <a:gd name="T2" fmla="*/ 126 w 146"/>
                <a:gd name="T3" fmla="*/ 108 h 138"/>
                <a:gd name="T4" fmla="*/ 146 w 146"/>
                <a:gd name="T5" fmla="*/ 102 h 138"/>
                <a:gd name="T6" fmla="*/ 112 w 146"/>
                <a:gd name="T7" fmla="*/ 84 h 138"/>
                <a:gd name="T8" fmla="*/ 90 w 146"/>
                <a:gd name="T9" fmla="*/ 73 h 138"/>
                <a:gd name="T10" fmla="*/ 106 w 146"/>
                <a:gd name="T11" fmla="*/ 37 h 138"/>
                <a:gd name="T12" fmla="*/ 77 w 146"/>
                <a:gd name="T13" fmla="*/ 0 h 138"/>
                <a:gd name="T14" fmla="*/ 48 w 146"/>
                <a:gd name="T15" fmla="*/ 37 h 138"/>
                <a:gd name="T16" fmla="*/ 64 w 146"/>
                <a:gd name="T17" fmla="*/ 73 h 138"/>
                <a:gd name="T18" fmla="*/ 42 w 146"/>
                <a:gd name="T19" fmla="*/ 84 h 138"/>
                <a:gd name="T20" fmla="*/ 0 w 146"/>
                <a:gd name="T21" fmla="*/ 123 h 138"/>
                <a:gd name="T22" fmla="*/ 0 w 146"/>
                <a:gd name="T23" fmla="*/ 138 h 138"/>
                <a:gd name="T24" fmla="*/ 60 w 146"/>
                <a:gd name="T25" fmla="*/ 138 h 138"/>
                <a:gd name="T26" fmla="*/ 63 w 146"/>
                <a:gd name="T27"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138">
                  <a:moveTo>
                    <a:pt x="63" y="138"/>
                  </a:moveTo>
                  <a:cubicBezTo>
                    <a:pt x="77" y="124"/>
                    <a:pt x="98" y="112"/>
                    <a:pt x="126" y="108"/>
                  </a:cubicBezTo>
                  <a:cubicBezTo>
                    <a:pt x="135" y="107"/>
                    <a:pt x="141" y="104"/>
                    <a:pt x="146" y="102"/>
                  </a:cubicBezTo>
                  <a:cubicBezTo>
                    <a:pt x="138" y="92"/>
                    <a:pt x="124" y="86"/>
                    <a:pt x="112" y="84"/>
                  </a:cubicBezTo>
                  <a:cubicBezTo>
                    <a:pt x="98" y="82"/>
                    <a:pt x="93" y="76"/>
                    <a:pt x="90" y="73"/>
                  </a:cubicBezTo>
                  <a:cubicBezTo>
                    <a:pt x="100" y="64"/>
                    <a:pt x="106" y="48"/>
                    <a:pt x="106" y="37"/>
                  </a:cubicBezTo>
                  <a:cubicBezTo>
                    <a:pt x="106" y="17"/>
                    <a:pt x="93" y="0"/>
                    <a:pt x="77" y="0"/>
                  </a:cubicBezTo>
                  <a:cubicBezTo>
                    <a:pt x="61" y="0"/>
                    <a:pt x="48" y="17"/>
                    <a:pt x="48" y="37"/>
                  </a:cubicBezTo>
                  <a:cubicBezTo>
                    <a:pt x="48" y="48"/>
                    <a:pt x="54" y="64"/>
                    <a:pt x="64" y="73"/>
                  </a:cubicBezTo>
                  <a:cubicBezTo>
                    <a:pt x="61" y="76"/>
                    <a:pt x="56" y="82"/>
                    <a:pt x="42" y="84"/>
                  </a:cubicBezTo>
                  <a:cubicBezTo>
                    <a:pt x="23" y="87"/>
                    <a:pt x="0" y="100"/>
                    <a:pt x="0" y="123"/>
                  </a:cubicBezTo>
                  <a:cubicBezTo>
                    <a:pt x="0" y="138"/>
                    <a:pt x="0" y="138"/>
                    <a:pt x="0" y="138"/>
                  </a:cubicBezTo>
                  <a:cubicBezTo>
                    <a:pt x="60" y="138"/>
                    <a:pt x="60" y="138"/>
                    <a:pt x="60" y="138"/>
                  </a:cubicBezTo>
                  <a:lnTo>
                    <a:pt x="63"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9"/>
            <p:cNvSpPr>
              <a:spLocks/>
            </p:cNvSpPr>
            <p:nvPr/>
          </p:nvSpPr>
          <p:spPr bwMode="auto">
            <a:xfrm>
              <a:off x="3022601" y="8899525"/>
              <a:ext cx="550863" cy="517525"/>
            </a:xfrm>
            <a:custGeom>
              <a:avLst/>
              <a:gdLst>
                <a:gd name="T0" fmla="*/ 104 w 147"/>
                <a:gd name="T1" fmla="*/ 84 h 138"/>
                <a:gd name="T2" fmla="*/ 82 w 147"/>
                <a:gd name="T3" fmla="*/ 73 h 138"/>
                <a:gd name="T4" fmla="*/ 98 w 147"/>
                <a:gd name="T5" fmla="*/ 37 h 138"/>
                <a:gd name="T6" fmla="*/ 69 w 147"/>
                <a:gd name="T7" fmla="*/ 0 h 138"/>
                <a:gd name="T8" fmla="*/ 40 w 147"/>
                <a:gd name="T9" fmla="*/ 37 h 138"/>
                <a:gd name="T10" fmla="*/ 56 w 147"/>
                <a:gd name="T11" fmla="*/ 73 h 138"/>
                <a:gd name="T12" fmla="*/ 35 w 147"/>
                <a:gd name="T13" fmla="*/ 84 h 138"/>
                <a:gd name="T14" fmla="*/ 0 w 147"/>
                <a:gd name="T15" fmla="*/ 102 h 138"/>
                <a:gd name="T16" fmla="*/ 20 w 147"/>
                <a:gd name="T17" fmla="*/ 108 h 138"/>
                <a:gd name="T18" fmla="*/ 83 w 147"/>
                <a:gd name="T19" fmla="*/ 138 h 138"/>
                <a:gd name="T20" fmla="*/ 86 w 147"/>
                <a:gd name="T21" fmla="*/ 138 h 138"/>
                <a:gd name="T22" fmla="*/ 147 w 147"/>
                <a:gd name="T23" fmla="*/ 138 h 138"/>
                <a:gd name="T24" fmla="*/ 147 w 147"/>
                <a:gd name="T25" fmla="*/ 123 h 138"/>
                <a:gd name="T26" fmla="*/ 104 w 147"/>
                <a:gd name="T27" fmla="*/ 8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7" h="138">
                  <a:moveTo>
                    <a:pt x="104" y="84"/>
                  </a:moveTo>
                  <a:cubicBezTo>
                    <a:pt x="91" y="82"/>
                    <a:pt x="85" y="76"/>
                    <a:pt x="82" y="73"/>
                  </a:cubicBezTo>
                  <a:cubicBezTo>
                    <a:pt x="92" y="64"/>
                    <a:pt x="98" y="48"/>
                    <a:pt x="98" y="37"/>
                  </a:cubicBezTo>
                  <a:cubicBezTo>
                    <a:pt x="98" y="17"/>
                    <a:pt x="85" y="0"/>
                    <a:pt x="69" y="0"/>
                  </a:cubicBezTo>
                  <a:cubicBezTo>
                    <a:pt x="53" y="0"/>
                    <a:pt x="40" y="17"/>
                    <a:pt x="40" y="37"/>
                  </a:cubicBezTo>
                  <a:cubicBezTo>
                    <a:pt x="40" y="48"/>
                    <a:pt x="46" y="64"/>
                    <a:pt x="56" y="73"/>
                  </a:cubicBezTo>
                  <a:cubicBezTo>
                    <a:pt x="54" y="76"/>
                    <a:pt x="48" y="82"/>
                    <a:pt x="35" y="84"/>
                  </a:cubicBezTo>
                  <a:cubicBezTo>
                    <a:pt x="22" y="86"/>
                    <a:pt x="8" y="92"/>
                    <a:pt x="0" y="102"/>
                  </a:cubicBezTo>
                  <a:cubicBezTo>
                    <a:pt x="5" y="105"/>
                    <a:pt x="11" y="107"/>
                    <a:pt x="20" y="108"/>
                  </a:cubicBezTo>
                  <a:cubicBezTo>
                    <a:pt x="43" y="111"/>
                    <a:pt x="66" y="122"/>
                    <a:pt x="83" y="138"/>
                  </a:cubicBezTo>
                  <a:cubicBezTo>
                    <a:pt x="86" y="138"/>
                    <a:pt x="86" y="138"/>
                    <a:pt x="86" y="138"/>
                  </a:cubicBezTo>
                  <a:cubicBezTo>
                    <a:pt x="147" y="138"/>
                    <a:pt x="147" y="138"/>
                    <a:pt x="147" y="138"/>
                  </a:cubicBezTo>
                  <a:cubicBezTo>
                    <a:pt x="147" y="123"/>
                    <a:pt x="147" y="123"/>
                    <a:pt x="147" y="123"/>
                  </a:cubicBezTo>
                  <a:cubicBezTo>
                    <a:pt x="147" y="100"/>
                    <a:pt x="123" y="87"/>
                    <a:pt x="10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60"/>
            <p:cNvSpPr>
              <a:spLocks/>
            </p:cNvSpPr>
            <p:nvPr/>
          </p:nvSpPr>
          <p:spPr bwMode="auto">
            <a:xfrm>
              <a:off x="2317751" y="8748713"/>
              <a:ext cx="1073150" cy="952500"/>
            </a:xfrm>
            <a:custGeom>
              <a:avLst/>
              <a:gdLst>
                <a:gd name="T0" fmla="*/ 207 w 286"/>
                <a:gd name="T1" fmla="*/ 154 h 254"/>
                <a:gd name="T2" fmla="*/ 167 w 286"/>
                <a:gd name="T3" fmla="*/ 134 h 254"/>
                <a:gd name="T4" fmla="*/ 197 w 286"/>
                <a:gd name="T5" fmla="*/ 67 h 254"/>
                <a:gd name="T6" fmla="*/ 143 w 286"/>
                <a:gd name="T7" fmla="*/ 0 h 254"/>
                <a:gd name="T8" fmla="*/ 89 w 286"/>
                <a:gd name="T9" fmla="*/ 67 h 254"/>
                <a:gd name="T10" fmla="*/ 118 w 286"/>
                <a:gd name="T11" fmla="*/ 134 h 254"/>
                <a:gd name="T12" fmla="*/ 79 w 286"/>
                <a:gd name="T13" fmla="*/ 154 h 254"/>
                <a:gd name="T14" fmla="*/ 0 w 286"/>
                <a:gd name="T15" fmla="*/ 227 h 254"/>
                <a:gd name="T16" fmla="*/ 0 w 286"/>
                <a:gd name="T17" fmla="*/ 254 h 254"/>
                <a:gd name="T18" fmla="*/ 111 w 286"/>
                <a:gd name="T19" fmla="*/ 254 h 254"/>
                <a:gd name="T20" fmla="*/ 174 w 286"/>
                <a:gd name="T21" fmla="*/ 254 h 254"/>
                <a:gd name="T22" fmla="*/ 286 w 286"/>
                <a:gd name="T23" fmla="*/ 254 h 254"/>
                <a:gd name="T24" fmla="*/ 286 w 286"/>
                <a:gd name="T25" fmla="*/ 227 h 254"/>
                <a:gd name="T26" fmla="*/ 207 w 286"/>
                <a:gd name="T27" fmla="*/ 1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254">
                  <a:moveTo>
                    <a:pt x="207" y="154"/>
                  </a:moveTo>
                  <a:cubicBezTo>
                    <a:pt x="182" y="151"/>
                    <a:pt x="172" y="140"/>
                    <a:pt x="167" y="134"/>
                  </a:cubicBezTo>
                  <a:cubicBezTo>
                    <a:pt x="185" y="118"/>
                    <a:pt x="197" y="89"/>
                    <a:pt x="197" y="67"/>
                  </a:cubicBezTo>
                  <a:cubicBezTo>
                    <a:pt x="197" y="30"/>
                    <a:pt x="173" y="0"/>
                    <a:pt x="143" y="0"/>
                  </a:cubicBezTo>
                  <a:cubicBezTo>
                    <a:pt x="113" y="0"/>
                    <a:pt x="89" y="30"/>
                    <a:pt x="89" y="67"/>
                  </a:cubicBezTo>
                  <a:cubicBezTo>
                    <a:pt x="89" y="88"/>
                    <a:pt x="101" y="118"/>
                    <a:pt x="118" y="134"/>
                  </a:cubicBezTo>
                  <a:cubicBezTo>
                    <a:pt x="114" y="140"/>
                    <a:pt x="103" y="151"/>
                    <a:pt x="79" y="154"/>
                  </a:cubicBezTo>
                  <a:cubicBezTo>
                    <a:pt x="44" y="159"/>
                    <a:pt x="0" y="185"/>
                    <a:pt x="0" y="227"/>
                  </a:cubicBezTo>
                  <a:cubicBezTo>
                    <a:pt x="0" y="254"/>
                    <a:pt x="0" y="254"/>
                    <a:pt x="0" y="254"/>
                  </a:cubicBezTo>
                  <a:cubicBezTo>
                    <a:pt x="111" y="254"/>
                    <a:pt x="111" y="254"/>
                    <a:pt x="111" y="254"/>
                  </a:cubicBezTo>
                  <a:cubicBezTo>
                    <a:pt x="174" y="254"/>
                    <a:pt x="174" y="254"/>
                    <a:pt x="174" y="254"/>
                  </a:cubicBezTo>
                  <a:cubicBezTo>
                    <a:pt x="286" y="254"/>
                    <a:pt x="286" y="254"/>
                    <a:pt x="286" y="254"/>
                  </a:cubicBezTo>
                  <a:cubicBezTo>
                    <a:pt x="286" y="227"/>
                    <a:pt x="286" y="227"/>
                    <a:pt x="286" y="227"/>
                  </a:cubicBezTo>
                  <a:cubicBezTo>
                    <a:pt x="286" y="185"/>
                    <a:pt x="242" y="159"/>
                    <a:pt x="207" y="1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9" name="Group 88"/>
          <p:cNvGrpSpPr/>
          <p:nvPr/>
        </p:nvGrpSpPr>
        <p:grpSpPr>
          <a:xfrm>
            <a:off x="1142125" y="3083312"/>
            <a:ext cx="725188" cy="442443"/>
            <a:chOff x="2800678" y="1701353"/>
            <a:chExt cx="725188" cy="442443"/>
          </a:xfrm>
        </p:grpSpPr>
        <p:sp>
          <p:nvSpPr>
            <p:cNvPr id="90" name="Freeform 17"/>
            <p:cNvSpPr>
              <a:spLocks noEditPoints="1"/>
            </p:cNvSpPr>
            <p:nvPr/>
          </p:nvSpPr>
          <p:spPr bwMode="auto">
            <a:xfrm>
              <a:off x="2800678" y="1701353"/>
              <a:ext cx="725188" cy="442443"/>
            </a:xfrm>
            <a:custGeom>
              <a:avLst/>
              <a:gdLst>
                <a:gd name="T0" fmla="*/ 0 w 349"/>
                <a:gd name="T1" fmla="*/ 196 h 211"/>
                <a:gd name="T2" fmla="*/ 349 w 349"/>
                <a:gd name="T3" fmla="*/ 196 h 211"/>
                <a:gd name="T4" fmla="*/ 349 w 349"/>
                <a:gd name="T5" fmla="*/ 197 h 211"/>
                <a:gd name="T6" fmla="*/ 334 w 349"/>
                <a:gd name="T7" fmla="*/ 211 h 211"/>
                <a:gd name="T8" fmla="*/ 14 w 349"/>
                <a:gd name="T9" fmla="*/ 211 h 211"/>
                <a:gd name="T10" fmla="*/ 0 w 349"/>
                <a:gd name="T11" fmla="*/ 197 h 211"/>
                <a:gd name="T12" fmla="*/ 0 w 349"/>
                <a:gd name="T13" fmla="*/ 196 h 211"/>
                <a:gd name="T14" fmla="*/ 174 w 349"/>
                <a:gd name="T15" fmla="*/ 5 h 211"/>
                <a:gd name="T16" fmla="*/ 178 w 349"/>
                <a:gd name="T17" fmla="*/ 9 h 211"/>
                <a:gd name="T18" fmla="*/ 174 w 349"/>
                <a:gd name="T19" fmla="*/ 13 h 211"/>
                <a:gd name="T20" fmla="*/ 170 w 349"/>
                <a:gd name="T21" fmla="*/ 9 h 211"/>
                <a:gd name="T22" fmla="*/ 174 w 349"/>
                <a:gd name="T23" fmla="*/ 5 h 211"/>
                <a:gd name="T24" fmla="*/ 30 w 349"/>
                <a:gd name="T25" fmla="*/ 0 h 211"/>
                <a:gd name="T26" fmla="*/ 318 w 349"/>
                <a:gd name="T27" fmla="*/ 0 h 211"/>
                <a:gd name="T28" fmla="*/ 318 w 349"/>
                <a:gd name="T29" fmla="*/ 190 h 211"/>
                <a:gd name="T30" fmla="*/ 30 w 349"/>
                <a:gd name="T31" fmla="*/ 190 h 211"/>
                <a:gd name="T32" fmla="*/ 30 w 349"/>
                <a:gd name="T33" fmla="*/ 0 h 211"/>
                <a:gd name="T34" fmla="*/ 42 w 349"/>
                <a:gd name="T35" fmla="*/ 17 h 211"/>
                <a:gd name="T36" fmla="*/ 307 w 349"/>
                <a:gd name="T37" fmla="*/ 17 h 211"/>
                <a:gd name="T38" fmla="*/ 307 w 349"/>
                <a:gd name="T39" fmla="*/ 173 h 211"/>
                <a:gd name="T40" fmla="*/ 42 w 349"/>
                <a:gd name="T41" fmla="*/ 173 h 211"/>
                <a:gd name="T42" fmla="*/ 42 w 349"/>
                <a:gd name="T43" fmla="*/ 1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9" h="211">
                  <a:moveTo>
                    <a:pt x="0" y="196"/>
                  </a:moveTo>
                  <a:cubicBezTo>
                    <a:pt x="349" y="196"/>
                    <a:pt x="349" y="196"/>
                    <a:pt x="349" y="196"/>
                  </a:cubicBezTo>
                  <a:cubicBezTo>
                    <a:pt x="349" y="197"/>
                    <a:pt x="349" y="197"/>
                    <a:pt x="349" y="197"/>
                  </a:cubicBezTo>
                  <a:cubicBezTo>
                    <a:pt x="349" y="205"/>
                    <a:pt x="342" y="211"/>
                    <a:pt x="334" y="211"/>
                  </a:cubicBezTo>
                  <a:cubicBezTo>
                    <a:pt x="14" y="211"/>
                    <a:pt x="14" y="211"/>
                    <a:pt x="14" y="211"/>
                  </a:cubicBezTo>
                  <a:cubicBezTo>
                    <a:pt x="6" y="211"/>
                    <a:pt x="0" y="205"/>
                    <a:pt x="0" y="197"/>
                  </a:cubicBezTo>
                  <a:cubicBezTo>
                    <a:pt x="0" y="196"/>
                    <a:pt x="0" y="196"/>
                    <a:pt x="0" y="196"/>
                  </a:cubicBezTo>
                  <a:close/>
                  <a:moveTo>
                    <a:pt x="174" y="5"/>
                  </a:moveTo>
                  <a:cubicBezTo>
                    <a:pt x="176" y="5"/>
                    <a:pt x="178" y="7"/>
                    <a:pt x="178" y="9"/>
                  </a:cubicBezTo>
                  <a:cubicBezTo>
                    <a:pt x="178" y="11"/>
                    <a:pt x="176" y="13"/>
                    <a:pt x="174" y="13"/>
                  </a:cubicBezTo>
                  <a:cubicBezTo>
                    <a:pt x="172" y="13"/>
                    <a:pt x="170" y="11"/>
                    <a:pt x="170" y="9"/>
                  </a:cubicBezTo>
                  <a:cubicBezTo>
                    <a:pt x="170" y="7"/>
                    <a:pt x="172" y="5"/>
                    <a:pt x="174" y="5"/>
                  </a:cubicBezTo>
                  <a:close/>
                  <a:moveTo>
                    <a:pt x="30" y="0"/>
                  </a:moveTo>
                  <a:cubicBezTo>
                    <a:pt x="318" y="0"/>
                    <a:pt x="318" y="0"/>
                    <a:pt x="318" y="0"/>
                  </a:cubicBezTo>
                  <a:cubicBezTo>
                    <a:pt x="318" y="190"/>
                    <a:pt x="318" y="190"/>
                    <a:pt x="318" y="190"/>
                  </a:cubicBezTo>
                  <a:cubicBezTo>
                    <a:pt x="30" y="190"/>
                    <a:pt x="30" y="190"/>
                    <a:pt x="30" y="190"/>
                  </a:cubicBezTo>
                  <a:cubicBezTo>
                    <a:pt x="30" y="0"/>
                    <a:pt x="30" y="0"/>
                    <a:pt x="30" y="0"/>
                  </a:cubicBezTo>
                  <a:close/>
                  <a:moveTo>
                    <a:pt x="42" y="17"/>
                  </a:moveTo>
                  <a:cubicBezTo>
                    <a:pt x="307" y="17"/>
                    <a:pt x="307" y="17"/>
                    <a:pt x="307" y="17"/>
                  </a:cubicBezTo>
                  <a:cubicBezTo>
                    <a:pt x="307" y="173"/>
                    <a:pt x="307" y="173"/>
                    <a:pt x="307" y="173"/>
                  </a:cubicBezTo>
                  <a:cubicBezTo>
                    <a:pt x="42" y="173"/>
                    <a:pt x="42" y="173"/>
                    <a:pt x="42" y="173"/>
                  </a:cubicBezTo>
                  <a:cubicBezTo>
                    <a:pt x="42" y="17"/>
                    <a:pt x="42" y="17"/>
                    <a:pt x="42" y="1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91" name="Group 90"/>
            <p:cNvGrpSpPr/>
            <p:nvPr/>
          </p:nvGrpSpPr>
          <p:grpSpPr>
            <a:xfrm>
              <a:off x="2997370" y="1791279"/>
              <a:ext cx="328325" cy="217858"/>
              <a:chOff x="1803225" y="3178082"/>
              <a:chExt cx="408229" cy="270878"/>
            </a:xfrm>
            <a:solidFill>
              <a:schemeClr val="bg1"/>
            </a:solidFill>
          </p:grpSpPr>
          <p:sp>
            <p:nvSpPr>
              <p:cNvPr id="92" name="Freeform 58"/>
              <p:cNvSpPr>
                <a:spLocks/>
              </p:cNvSpPr>
              <p:nvPr/>
            </p:nvSpPr>
            <p:spPr bwMode="auto">
              <a:xfrm>
                <a:off x="1803225" y="3220971"/>
                <a:ext cx="155344" cy="147177"/>
              </a:xfrm>
              <a:custGeom>
                <a:avLst/>
                <a:gdLst>
                  <a:gd name="T0" fmla="*/ 63 w 146"/>
                  <a:gd name="T1" fmla="*/ 138 h 138"/>
                  <a:gd name="T2" fmla="*/ 126 w 146"/>
                  <a:gd name="T3" fmla="*/ 108 h 138"/>
                  <a:gd name="T4" fmla="*/ 146 w 146"/>
                  <a:gd name="T5" fmla="*/ 102 h 138"/>
                  <a:gd name="T6" fmla="*/ 112 w 146"/>
                  <a:gd name="T7" fmla="*/ 84 h 138"/>
                  <a:gd name="T8" fmla="*/ 90 w 146"/>
                  <a:gd name="T9" fmla="*/ 73 h 138"/>
                  <a:gd name="T10" fmla="*/ 106 w 146"/>
                  <a:gd name="T11" fmla="*/ 37 h 138"/>
                  <a:gd name="T12" fmla="*/ 77 w 146"/>
                  <a:gd name="T13" fmla="*/ 0 h 138"/>
                  <a:gd name="T14" fmla="*/ 48 w 146"/>
                  <a:gd name="T15" fmla="*/ 37 h 138"/>
                  <a:gd name="T16" fmla="*/ 64 w 146"/>
                  <a:gd name="T17" fmla="*/ 73 h 138"/>
                  <a:gd name="T18" fmla="*/ 42 w 146"/>
                  <a:gd name="T19" fmla="*/ 84 h 138"/>
                  <a:gd name="T20" fmla="*/ 0 w 146"/>
                  <a:gd name="T21" fmla="*/ 123 h 138"/>
                  <a:gd name="T22" fmla="*/ 0 w 146"/>
                  <a:gd name="T23" fmla="*/ 138 h 138"/>
                  <a:gd name="T24" fmla="*/ 60 w 146"/>
                  <a:gd name="T25" fmla="*/ 138 h 138"/>
                  <a:gd name="T26" fmla="*/ 63 w 146"/>
                  <a:gd name="T27"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138">
                    <a:moveTo>
                      <a:pt x="63" y="138"/>
                    </a:moveTo>
                    <a:cubicBezTo>
                      <a:pt x="77" y="124"/>
                      <a:pt x="98" y="112"/>
                      <a:pt x="126" y="108"/>
                    </a:cubicBezTo>
                    <a:cubicBezTo>
                      <a:pt x="135" y="107"/>
                      <a:pt x="141" y="104"/>
                      <a:pt x="146" y="102"/>
                    </a:cubicBezTo>
                    <a:cubicBezTo>
                      <a:pt x="138" y="92"/>
                      <a:pt x="124" y="86"/>
                      <a:pt x="112" y="84"/>
                    </a:cubicBezTo>
                    <a:cubicBezTo>
                      <a:pt x="98" y="82"/>
                      <a:pt x="93" y="76"/>
                      <a:pt x="90" y="73"/>
                    </a:cubicBezTo>
                    <a:cubicBezTo>
                      <a:pt x="100" y="64"/>
                      <a:pt x="106" y="48"/>
                      <a:pt x="106" y="37"/>
                    </a:cubicBezTo>
                    <a:cubicBezTo>
                      <a:pt x="106" y="17"/>
                      <a:pt x="93" y="0"/>
                      <a:pt x="77" y="0"/>
                    </a:cubicBezTo>
                    <a:cubicBezTo>
                      <a:pt x="61" y="0"/>
                      <a:pt x="48" y="17"/>
                      <a:pt x="48" y="37"/>
                    </a:cubicBezTo>
                    <a:cubicBezTo>
                      <a:pt x="48" y="48"/>
                      <a:pt x="54" y="64"/>
                      <a:pt x="64" y="73"/>
                    </a:cubicBezTo>
                    <a:cubicBezTo>
                      <a:pt x="61" y="76"/>
                      <a:pt x="56" y="82"/>
                      <a:pt x="42" y="84"/>
                    </a:cubicBezTo>
                    <a:cubicBezTo>
                      <a:pt x="23" y="87"/>
                      <a:pt x="0" y="100"/>
                      <a:pt x="0" y="123"/>
                    </a:cubicBezTo>
                    <a:cubicBezTo>
                      <a:pt x="0" y="138"/>
                      <a:pt x="0" y="138"/>
                      <a:pt x="0" y="138"/>
                    </a:cubicBezTo>
                    <a:cubicBezTo>
                      <a:pt x="60" y="138"/>
                      <a:pt x="60" y="138"/>
                      <a:pt x="60" y="138"/>
                    </a:cubicBezTo>
                    <a:lnTo>
                      <a:pt x="63"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59"/>
              <p:cNvSpPr>
                <a:spLocks/>
              </p:cNvSpPr>
              <p:nvPr/>
            </p:nvSpPr>
            <p:spPr bwMode="auto">
              <a:xfrm>
                <a:off x="2054755" y="3220971"/>
                <a:ext cx="156699" cy="147177"/>
              </a:xfrm>
              <a:custGeom>
                <a:avLst/>
                <a:gdLst>
                  <a:gd name="T0" fmla="*/ 104 w 147"/>
                  <a:gd name="T1" fmla="*/ 84 h 138"/>
                  <a:gd name="T2" fmla="*/ 82 w 147"/>
                  <a:gd name="T3" fmla="*/ 73 h 138"/>
                  <a:gd name="T4" fmla="*/ 98 w 147"/>
                  <a:gd name="T5" fmla="*/ 37 h 138"/>
                  <a:gd name="T6" fmla="*/ 69 w 147"/>
                  <a:gd name="T7" fmla="*/ 0 h 138"/>
                  <a:gd name="T8" fmla="*/ 40 w 147"/>
                  <a:gd name="T9" fmla="*/ 37 h 138"/>
                  <a:gd name="T10" fmla="*/ 56 w 147"/>
                  <a:gd name="T11" fmla="*/ 73 h 138"/>
                  <a:gd name="T12" fmla="*/ 35 w 147"/>
                  <a:gd name="T13" fmla="*/ 84 h 138"/>
                  <a:gd name="T14" fmla="*/ 0 w 147"/>
                  <a:gd name="T15" fmla="*/ 102 h 138"/>
                  <a:gd name="T16" fmla="*/ 20 w 147"/>
                  <a:gd name="T17" fmla="*/ 108 h 138"/>
                  <a:gd name="T18" fmla="*/ 83 w 147"/>
                  <a:gd name="T19" fmla="*/ 138 h 138"/>
                  <a:gd name="T20" fmla="*/ 86 w 147"/>
                  <a:gd name="T21" fmla="*/ 138 h 138"/>
                  <a:gd name="T22" fmla="*/ 147 w 147"/>
                  <a:gd name="T23" fmla="*/ 138 h 138"/>
                  <a:gd name="T24" fmla="*/ 147 w 147"/>
                  <a:gd name="T25" fmla="*/ 123 h 138"/>
                  <a:gd name="T26" fmla="*/ 104 w 147"/>
                  <a:gd name="T27" fmla="*/ 8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7" h="138">
                    <a:moveTo>
                      <a:pt x="104" y="84"/>
                    </a:moveTo>
                    <a:cubicBezTo>
                      <a:pt x="91" y="82"/>
                      <a:pt x="85" y="76"/>
                      <a:pt x="82" y="73"/>
                    </a:cubicBezTo>
                    <a:cubicBezTo>
                      <a:pt x="92" y="64"/>
                      <a:pt x="98" y="48"/>
                      <a:pt x="98" y="37"/>
                    </a:cubicBezTo>
                    <a:cubicBezTo>
                      <a:pt x="98" y="17"/>
                      <a:pt x="85" y="0"/>
                      <a:pt x="69" y="0"/>
                    </a:cubicBezTo>
                    <a:cubicBezTo>
                      <a:pt x="53" y="0"/>
                      <a:pt x="40" y="17"/>
                      <a:pt x="40" y="37"/>
                    </a:cubicBezTo>
                    <a:cubicBezTo>
                      <a:pt x="40" y="48"/>
                      <a:pt x="46" y="64"/>
                      <a:pt x="56" y="73"/>
                    </a:cubicBezTo>
                    <a:cubicBezTo>
                      <a:pt x="54" y="76"/>
                      <a:pt x="48" y="82"/>
                      <a:pt x="35" y="84"/>
                    </a:cubicBezTo>
                    <a:cubicBezTo>
                      <a:pt x="22" y="86"/>
                      <a:pt x="8" y="92"/>
                      <a:pt x="0" y="102"/>
                    </a:cubicBezTo>
                    <a:cubicBezTo>
                      <a:pt x="5" y="105"/>
                      <a:pt x="11" y="107"/>
                      <a:pt x="20" y="108"/>
                    </a:cubicBezTo>
                    <a:cubicBezTo>
                      <a:pt x="43" y="111"/>
                      <a:pt x="66" y="122"/>
                      <a:pt x="83" y="138"/>
                    </a:cubicBezTo>
                    <a:cubicBezTo>
                      <a:pt x="86" y="138"/>
                      <a:pt x="86" y="138"/>
                      <a:pt x="86" y="138"/>
                    </a:cubicBezTo>
                    <a:cubicBezTo>
                      <a:pt x="147" y="138"/>
                      <a:pt x="147" y="138"/>
                      <a:pt x="147" y="138"/>
                    </a:cubicBezTo>
                    <a:cubicBezTo>
                      <a:pt x="147" y="123"/>
                      <a:pt x="147" y="123"/>
                      <a:pt x="147" y="123"/>
                    </a:cubicBezTo>
                    <a:cubicBezTo>
                      <a:pt x="147" y="100"/>
                      <a:pt x="123" y="87"/>
                      <a:pt x="10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60"/>
              <p:cNvSpPr>
                <a:spLocks/>
              </p:cNvSpPr>
              <p:nvPr/>
            </p:nvSpPr>
            <p:spPr bwMode="auto">
              <a:xfrm>
                <a:off x="1854253" y="3178082"/>
                <a:ext cx="305269" cy="270878"/>
              </a:xfrm>
              <a:custGeom>
                <a:avLst/>
                <a:gdLst>
                  <a:gd name="T0" fmla="*/ 207 w 286"/>
                  <a:gd name="T1" fmla="*/ 154 h 254"/>
                  <a:gd name="T2" fmla="*/ 167 w 286"/>
                  <a:gd name="T3" fmla="*/ 134 h 254"/>
                  <a:gd name="T4" fmla="*/ 197 w 286"/>
                  <a:gd name="T5" fmla="*/ 67 h 254"/>
                  <a:gd name="T6" fmla="*/ 143 w 286"/>
                  <a:gd name="T7" fmla="*/ 0 h 254"/>
                  <a:gd name="T8" fmla="*/ 89 w 286"/>
                  <a:gd name="T9" fmla="*/ 67 h 254"/>
                  <a:gd name="T10" fmla="*/ 118 w 286"/>
                  <a:gd name="T11" fmla="*/ 134 h 254"/>
                  <a:gd name="T12" fmla="*/ 79 w 286"/>
                  <a:gd name="T13" fmla="*/ 154 h 254"/>
                  <a:gd name="T14" fmla="*/ 0 w 286"/>
                  <a:gd name="T15" fmla="*/ 227 h 254"/>
                  <a:gd name="T16" fmla="*/ 0 w 286"/>
                  <a:gd name="T17" fmla="*/ 254 h 254"/>
                  <a:gd name="T18" fmla="*/ 111 w 286"/>
                  <a:gd name="T19" fmla="*/ 254 h 254"/>
                  <a:gd name="T20" fmla="*/ 174 w 286"/>
                  <a:gd name="T21" fmla="*/ 254 h 254"/>
                  <a:gd name="T22" fmla="*/ 286 w 286"/>
                  <a:gd name="T23" fmla="*/ 254 h 254"/>
                  <a:gd name="T24" fmla="*/ 286 w 286"/>
                  <a:gd name="T25" fmla="*/ 227 h 254"/>
                  <a:gd name="T26" fmla="*/ 207 w 286"/>
                  <a:gd name="T27" fmla="*/ 1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254">
                    <a:moveTo>
                      <a:pt x="207" y="154"/>
                    </a:moveTo>
                    <a:cubicBezTo>
                      <a:pt x="182" y="151"/>
                      <a:pt x="172" y="140"/>
                      <a:pt x="167" y="134"/>
                    </a:cubicBezTo>
                    <a:cubicBezTo>
                      <a:pt x="185" y="118"/>
                      <a:pt x="197" y="89"/>
                      <a:pt x="197" y="67"/>
                    </a:cubicBezTo>
                    <a:cubicBezTo>
                      <a:pt x="197" y="30"/>
                      <a:pt x="173" y="0"/>
                      <a:pt x="143" y="0"/>
                    </a:cubicBezTo>
                    <a:cubicBezTo>
                      <a:pt x="113" y="0"/>
                      <a:pt x="89" y="30"/>
                      <a:pt x="89" y="67"/>
                    </a:cubicBezTo>
                    <a:cubicBezTo>
                      <a:pt x="89" y="88"/>
                      <a:pt x="101" y="118"/>
                      <a:pt x="118" y="134"/>
                    </a:cubicBezTo>
                    <a:cubicBezTo>
                      <a:pt x="114" y="140"/>
                      <a:pt x="103" y="151"/>
                      <a:pt x="79" y="154"/>
                    </a:cubicBezTo>
                    <a:cubicBezTo>
                      <a:pt x="44" y="159"/>
                      <a:pt x="0" y="185"/>
                      <a:pt x="0" y="227"/>
                    </a:cubicBezTo>
                    <a:cubicBezTo>
                      <a:pt x="0" y="254"/>
                      <a:pt x="0" y="254"/>
                      <a:pt x="0" y="254"/>
                    </a:cubicBezTo>
                    <a:cubicBezTo>
                      <a:pt x="111" y="254"/>
                      <a:pt x="111" y="254"/>
                      <a:pt x="111" y="254"/>
                    </a:cubicBezTo>
                    <a:cubicBezTo>
                      <a:pt x="174" y="254"/>
                      <a:pt x="174" y="254"/>
                      <a:pt x="174" y="254"/>
                    </a:cubicBezTo>
                    <a:cubicBezTo>
                      <a:pt x="286" y="254"/>
                      <a:pt x="286" y="254"/>
                      <a:pt x="286" y="254"/>
                    </a:cubicBezTo>
                    <a:cubicBezTo>
                      <a:pt x="286" y="227"/>
                      <a:pt x="286" y="227"/>
                      <a:pt x="286" y="227"/>
                    </a:cubicBezTo>
                    <a:cubicBezTo>
                      <a:pt x="286" y="185"/>
                      <a:pt x="242" y="159"/>
                      <a:pt x="207" y="1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95" name="Freeform 5"/>
          <p:cNvSpPr>
            <a:spLocks noEditPoints="1"/>
          </p:cNvSpPr>
          <p:nvPr/>
        </p:nvSpPr>
        <p:spPr bwMode="auto">
          <a:xfrm>
            <a:off x="2652562" y="3363754"/>
            <a:ext cx="294224" cy="392584"/>
          </a:xfrm>
          <a:custGeom>
            <a:avLst/>
            <a:gdLst>
              <a:gd name="T0" fmla="*/ 138 w 867"/>
              <a:gd name="T1" fmla="*/ 579 h 1158"/>
              <a:gd name="T2" fmla="*/ 164 w 867"/>
              <a:gd name="T3" fmla="*/ 395 h 1158"/>
              <a:gd name="T4" fmla="*/ 271 w 867"/>
              <a:gd name="T5" fmla="*/ 379 h 1158"/>
              <a:gd name="T6" fmla="*/ 298 w 867"/>
              <a:gd name="T7" fmla="*/ 353 h 1158"/>
              <a:gd name="T8" fmla="*/ 360 w 867"/>
              <a:gd name="T9" fmla="*/ 157 h 1158"/>
              <a:gd name="T10" fmla="*/ 348 w 867"/>
              <a:gd name="T11" fmla="*/ 114 h 1158"/>
              <a:gd name="T12" fmla="*/ 223 w 867"/>
              <a:gd name="T13" fmla="*/ 7 h 1158"/>
              <a:gd name="T14" fmla="*/ 205 w 867"/>
              <a:gd name="T15" fmla="*/ 0 h 1158"/>
              <a:gd name="T16" fmla="*/ 182 w 867"/>
              <a:gd name="T17" fmla="*/ 10 h 1158"/>
              <a:gd name="T18" fmla="*/ 48 w 867"/>
              <a:gd name="T19" fmla="*/ 260 h 1158"/>
              <a:gd name="T20" fmla="*/ 0 w 867"/>
              <a:gd name="T21" fmla="*/ 579 h 1158"/>
              <a:gd name="T22" fmla="*/ 48 w 867"/>
              <a:gd name="T23" fmla="*/ 897 h 1158"/>
              <a:gd name="T24" fmla="*/ 182 w 867"/>
              <a:gd name="T25" fmla="*/ 1147 h 1158"/>
              <a:gd name="T26" fmla="*/ 205 w 867"/>
              <a:gd name="T27" fmla="*/ 1158 h 1158"/>
              <a:gd name="T28" fmla="*/ 223 w 867"/>
              <a:gd name="T29" fmla="*/ 1150 h 1158"/>
              <a:gd name="T30" fmla="*/ 348 w 867"/>
              <a:gd name="T31" fmla="*/ 1043 h 1158"/>
              <a:gd name="T32" fmla="*/ 360 w 867"/>
              <a:gd name="T33" fmla="*/ 1001 h 1158"/>
              <a:gd name="T34" fmla="*/ 298 w 867"/>
              <a:gd name="T35" fmla="*/ 804 h 1158"/>
              <a:gd name="T36" fmla="*/ 271 w 867"/>
              <a:gd name="T37" fmla="*/ 778 h 1158"/>
              <a:gd name="T38" fmla="*/ 164 w 867"/>
              <a:gd name="T39" fmla="*/ 763 h 1158"/>
              <a:gd name="T40" fmla="*/ 138 w 867"/>
              <a:gd name="T41" fmla="*/ 579 h 1158"/>
              <a:gd name="T42" fmla="*/ 648 w 867"/>
              <a:gd name="T43" fmla="*/ 256 h 1158"/>
              <a:gd name="T44" fmla="*/ 694 w 867"/>
              <a:gd name="T45" fmla="*/ 207 h 1158"/>
              <a:gd name="T46" fmla="*/ 695 w 867"/>
              <a:gd name="T47" fmla="*/ 209 h 1158"/>
              <a:gd name="T48" fmla="*/ 832 w 867"/>
              <a:gd name="T49" fmla="*/ 686 h 1158"/>
              <a:gd name="T50" fmla="*/ 693 w 867"/>
              <a:gd name="T51" fmla="*/ 950 h 1158"/>
              <a:gd name="T52" fmla="*/ 648 w 867"/>
              <a:gd name="T53" fmla="*/ 901 h 1158"/>
              <a:gd name="T54" fmla="*/ 767 w 867"/>
              <a:gd name="T55" fmla="*/ 672 h 1158"/>
              <a:gd name="T56" fmla="*/ 648 w 867"/>
              <a:gd name="T57" fmla="*/ 256 h 1158"/>
              <a:gd name="T58" fmla="*/ 474 w 867"/>
              <a:gd name="T59" fmla="*/ 603 h 1158"/>
              <a:gd name="T60" fmla="*/ 433 w 867"/>
              <a:gd name="T61" fmla="*/ 483 h 1158"/>
              <a:gd name="T62" fmla="*/ 478 w 867"/>
              <a:gd name="T63" fmla="*/ 436 h 1158"/>
              <a:gd name="T64" fmla="*/ 488 w 867"/>
              <a:gd name="T65" fmla="*/ 444 h 1158"/>
              <a:gd name="T66" fmla="*/ 539 w 867"/>
              <a:gd name="T67" fmla="*/ 617 h 1158"/>
              <a:gd name="T68" fmla="*/ 487 w 867"/>
              <a:gd name="T69" fmla="*/ 714 h 1158"/>
              <a:gd name="T70" fmla="*/ 478 w 867"/>
              <a:gd name="T71" fmla="*/ 721 h 1158"/>
              <a:gd name="T72" fmla="*/ 433 w 867"/>
              <a:gd name="T73" fmla="*/ 673 h 1158"/>
              <a:gd name="T74" fmla="*/ 474 w 867"/>
              <a:gd name="T75" fmla="*/ 603 h 1158"/>
              <a:gd name="T76" fmla="*/ 585 w 867"/>
              <a:gd name="T77" fmla="*/ 835 h 1158"/>
              <a:gd name="T78" fmla="*/ 539 w 867"/>
              <a:gd name="T79" fmla="*/ 786 h 1158"/>
              <a:gd name="T80" fmla="*/ 618 w 867"/>
              <a:gd name="T81" fmla="*/ 638 h 1158"/>
              <a:gd name="T82" fmla="*/ 540 w 867"/>
              <a:gd name="T83" fmla="*/ 371 h 1158"/>
              <a:gd name="T84" fmla="*/ 585 w 867"/>
              <a:gd name="T85" fmla="*/ 322 h 1158"/>
              <a:gd name="T86" fmla="*/ 591 w 867"/>
              <a:gd name="T87" fmla="*/ 328 h 1158"/>
              <a:gd name="T88" fmla="*/ 683 w 867"/>
              <a:gd name="T89" fmla="*/ 651 h 1158"/>
              <a:gd name="T90" fmla="*/ 586 w 867"/>
              <a:gd name="T91" fmla="*/ 834 h 1158"/>
              <a:gd name="T92" fmla="*/ 585 w 867"/>
              <a:gd name="T93" fmla="*/ 835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67" h="1158">
                <a:moveTo>
                  <a:pt x="138" y="579"/>
                </a:moveTo>
                <a:cubicBezTo>
                  <a:pt x="138" y="514"/>
                  <a:pt x="146" y="450"/>
                  <a:pt x="164" y="395"/>
                </a:cubicBezTo>
                <a:cubicBezTo>
                  <a:pt x="271" y="379"/>
                  <a:pt x="271" y="379"/>
                  <a:pt x="271" y="379"/>
                </a:cubicBezTo>
                <a:cubicBezTo>
                  <a:pt x="284" y="378"/>
                  <a:pt x="295" y="367"/>
                  <a:pt x="298" y="353"/>
                </a:cubicBezTo>
                <a:cubicBezTo>
                  <a:pt x="360" y="157"/>
                  <a:pt x="360" y="157"/>
                  <a:pt x="360" y="157"/>
                </a:cubicBezTo>
                <a:cubicBezTo>
                  <a:pt x="365" y="141"/>
                  <a:pt x="360" y="123"/>
                  <a:pt x="348" y="114"/>
                </a:cubicBezTo>
                <a:cubicBezTo>
                  <a:pt x="223" y="7"/>
                  <a:pt x="223" y="7"/>
                  <a:pt x="223" y="7"/>
                </a:cubicBezTo>
                <a:cubicBezTo>
                  <a:pt x="217" y="1"/>
                  <a:pt x="212" y="0"/>
                  <a:pt x="205" y="0"/>
                </a:cubicBezTo>
                <a:cubicBezTo>
                  <a:pt x="196" y="0"/>
                  <a:pt x="188" y="4"/>
                  <a:pt x="182" y="10"/>
                </a:cubicBezTo>
                <a:cubicBezTo>
                  <a:pt x="121" y="80"/>
                  <a:pt x="77" y="168"/>
                  <a:pt x="48" y="260"/>
                </a:cubicBezTo>
                <a:cubicBezTo>
                  <a:pt x="16" y="360"/>
                  <a:pt x="0" y="469"/>
                  <a:pt x="0" y="579"/>
                </a:cubicBezTo>
                <a:cubicBezTo>
                  <a:pt x="0" y="688"/>
                  <a:pt x="16" y="798"/>
                  <a:pt x="48" y="897"/>
                </a:cubicBezTo>
                <a:cubicBezTo>
                  <a:pt x="77" y="990"/>
                  <a:pt x="121" y="1077"/>
                  <a:pt x="182" y="1147"/>
                </a:cubicBezTo>
                <a:cubicBezTo>
                  <a:pt x="188" y="1153"/>
                  <a:pt x="196" y="1158"/>
                  <a:pt x="205" y="1158"/>
                </a:cubicBezTo>
                <a:cubicBezTo>
                  <a:pt x="212" y="1158"/>
                  <a:pt x="217" y="1156"/>
                  <a:pt x="223" y="1150"/>
                </a:cubicBezTo>
                <a:cubicBezTo>
                  <a:pt x="348" y="1043"/>
                  <a:pt x="348" y="1043"/>
                  <a:pt x="348" y="1043"/>
                </a:cubicBezTo>
                <a:cubicBezTo>
                  <a:pt x="360" y="1034"/>
                  <a:pt x="365" y="1017"/>
                  <a:pt x="360" y="1001"/>
                </a:cubicBezTo>
                <a:cubicBezTo>
                  <a:pt x="298" y="804"/>
                  <a:pt x="298" y="804"/>
                  <a:pt x="298" y="804"/>
                </a:cubicBezTo>
                <a:cubicBezTo>
                  <a:pt x="295" y="790"/>
                  <a:pt x="284" y="780"/>
                  <a:pt x="271" y="778"/>
                </a:cubicBezTo>
                <a:cubicBezTo>
                  <a:pt x="164" y="763"/>
                  <a:pt x="164" y="763"/>
                  <a:pt x="164" y="763"/>
                </a:cubicBezTo>
                <a:cubicBezTo>
                  <a:pt x="146" y="708"/>
                  <a:pt x="138" y="643"/>
                  <a:pt x="138" y="579"/>
                </a:cubicBezTo>
                <a:close/>
                <a:moveTo>
                  <a:pt x="648" y="256"/>
                </a:moveTo>
                <a:cubicBezTo>
                  <a:pt x="694" y="207"/>
                  <a:pt x="694" y="207"/>
                  <a:pt x="694" y="207"/>
                </a:cubicBezTo>
                <a:cubicBezTo>
                  <a:pt x="694" y="208"/>
                  <a:pt x="694" y="208"/>
                  <a:pt x="695" y="209"/>
                </a:cubicBezTo>
                <a:cubicBezTo>
                  <a:pt x="816" y="336"/>
                  <a:pt x="867" y="514"/>
                  <a:pt x="832" y="686"/>
                </a:cubicBezTo>
                <a:cubicBezTo>
                  <a:pt x="812" y="785"/>
                  <a:pt x="764" y="877"/>
                  <a:pt x="693" y="950"/>
                </a:cubicBezTo>
                <a:cubicBezTo>
                  <a:pt x="648" y="901"/>
                  <a:pt x="648" y="901"/>
                  <a:pt x="648" y="901"/>
                </a:cubicBezTo>
                <a:cubicBezTo>
                  <a:pt x="708" y="838"/>
                  <a:pt x="749" y="759"/>
                  <a:pt x="767" y="672"/>
                </a:cubicBezTo>
                <a:cubicBezTo>
                  <a:pt x="798" y="523"/>
                  <a:pt x="753" y="367"/>
                  <a:pt x="648" y="256"/>
                </a:cubicBezTo>
                <a:close/>
                <a:moveTo>
                  <a:pt x="474" y="603"/>
                </a:moveTo>
                <a:cubicBezTo>
                  <a:pt x="483" y="559"/>
                  <a:pt x="467" y="513"/>
                  <a:pt x="433" y="483"/>
                </a:cubicBezTo>
                <a:cubicBezTo>
                  <a:pt x="478" y="436"/>
                  <a:pt x="478" y="436"/>
                  <a:pt x="478" y="436"/>
                </a:cubicBezTo>
                <a:cubicBezTo>
                  <a:pt x="483" y="439"/>
                  <a:pt x="486" y="442"/>
                  <a:pt x="488" y="444"/>
                </a:cubicBezTo>
                <a:cubicBezTo>
                  <a:pt x="533" y="490"/>
                  <a:pt x="552" y="554"/>
                  <a:pt x="539" y="617"/>
                </a:cubicBezTo>
                <a:cubicBezTo>
                  <a:pt x="532" y="654"/>
                  <a:pt x="514" y="687"/>
                  <a:pt x="487" y="714"/>
                </a:cubicBezTo>
                <a:cubicBezTo>
                  <a:pt x="485" y="716"/>
                  <a:pt x="482" y="719"/>
                  <a:pt x="478" y="721"/>
                </a:cubicBezTo>
                <a:cubicBezTo>
                  <a:pt x="433" y="673"/>
                  <a:pt x="433" y="673"/>
                  <a:pt x="433" y="673"/>
                </a:cubicBezTo>
                <a:cubicBezTo>
                  <a:pt x="454" y="655"/>
                  <a:pt x="469" y="631"/>
                  <a:pt x="474" y="603"/>
                </a:cubicBezTo>
                <a:close/>
                <a:moveTo>
                  <a:pt x="585" y="835"/>
                </a:moveTo>
                <a:cubicBezTo>
                  <a:pt x="539" y="786"/>
                  <a:pt x="539" y="786"/>
                  <a:pt x="539" y="786"/>
                </a:cubicBezTo>
                <a:cubicBezTo>
                  <a:pt x="579" y="745"/>
                  <a:pt x="607" y="694"/>
                  <a:pt x="618" y="638"/>
                </a:cubicBezTo>
                <a:cubicBezTo>
                  <a:pt x="638" y="541"/>
                  <a:pt x="609" y="442"/>
                  <a:pt x="540" y="371"/>
                </a:cubicBezTo>
                <a:cubicBezTo>
                  <a:pt x="585" y="322"/>
                  <a:pt x="585" y="322"/>
                  <a:pt x="585" y="322"/>
                </a:cubicBezTo>
                <a:cubicBezTo>
                  <a:pt x="587" y="324"/>
                  <a:pt x="589" y="326"/>
                  <a:pt x="591" y="328"/>
                </a:cubicBezTo>
                <a:cubicBezTo>
                  <a:pt x="673" y="415"/>
                  <a:pt x="707" y="535"/>
                  <a:pt x="683" y="651"/>
                </a:cubicBezTo>
                <a:cubicBezTo>
                  <a:pt x="669" y="720"/>
                  <a:pt x="636" y="783"/>
                  <a:pt x="586" y="834"/>
                </a:cubicBezTo>
                <a:lnTo>
                  <a:pt x="585" y="8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5"/>
          <p:cNvSpPr>
            <a:spLocks/>
          </p:cNvSpPr>
          <p:nvPr/>
        </p:nvSpPr>
        <p:spPr bwMode="auto">
          <a:xfrm>
            <a:off x="5258163" y="3358896"/>
            <a:ext cx="375578" cy="392586"/>
          </a:xfrm>
          <a:custGeom>
            <a:avLst/>
            <a:gdLst>
              <a:gd name="T0" fmla="*/ 122 w 155"/>
              <a:gd name="T1" fmla="*/ 87 h 162"/>
              <a:gd name="T2" fmla="*/ 122 w 155"/>
              <a:gd name="T3" fmla="*/ 151 h 162"/>
              <a:gd name="T4" fmla="*/ 111 w 155"/>
              <a:gd name="T5" fmla="*/ 162 h 162"/>
              <a:gd name="T6" fmla="*/ 12 w 155"/>
              <a:gd name="T7" fmla="*/ 162 h 162"/>
              <a:gd name="T8" fmla="*/ 0 w 155"/>
              <a:gd name="T9" fmla="*/ 151 h 162"/>
              <a:gd name="T10" fmla="*/ 0 w 155"/>
              <a:gd name="T11" fmla="*/ 51 h 162"/>
              <a:gd name="T12" fmla="*/ 48 w 155"/>
              <a:gd name="T13" fmla="*/ 0 h 162"/>
              <a:gd name="T14" fmla="*/ 111 w 155"/>
              <a:gd name="T15" fmla="*/ 0 h 162"/>
              <a:gd name="T16" fmla="*/ 122 w 155"/>
              <a:gd name="T17" fmla="*/ 12 h 162"/>
              <a:gd name="T18" fmla="*/ 122 w 155"/>
              <a:gd name="T19" fmla="*/ 48 h 162"/>
              <a:gd name="T20" fmla="*/ 143 w 155"/>
              <a:gd name="T21" fmla="*/ 34 h 162"/>
              <a:gd name="T22" fmla="*/ 155 w 155"/>
              <a:gd name="T23" fmla="*/ 51 h 162"/>
              <a:gd name="T24" fmla="*/ 76 w 155"/>
              <a:gd name="T25" fmla="*/ 106 h 162"/>
              <a:gd name="T26" fmla="*/ 48 w 155"/>
              <a:gd name="T27" fmla="*/ 111 h 162"/>
              <a:gd name="T28" fmla="*/ 64 w 155"/>
              <a:gd name="T29" fmla="*/ 89 h 162"/>
              <a:gd name="T30" fmla="*/ 106 w 155"/>
              <a:gd name="T31" fmla="*/ 60 h 162"/>
              <a:gd name="T32" fmla="*/ 106 w 155"/>
              <a:gd name="T33" fmla="*/ 16 h 162"/>
              <a:gd name="T34" fmla="*/ 55 w 155"/>
              <a:gd name="T35" fmla="*/ 16 h 162"/>
              <a:gd name="T36" fmla="*/ 55 w 155"/>
              <a:gd name="T37" fmla="*/ 17 h 162"/>
              <a:gd name="T38" fmla="*/ 55 w 155"/>
              <a:gd name="T39" fmla="*/ 59 h 162"/>
              <a:gd name="T40" fmla="*/ 16 w 155"/>
              <a:gd name="T41" fmla="*/ 59 h 162"/>
              <a:gd name="T42" fmla="*/ 16 w 155"/>
              <a:gd name="T43" fmla="*/ 146 h 162"/>
              <a:gd name="T44" fmla="*/ 106 w 155"/>
              <a:gd name="T45" fmla="*/ 146 h 162"/>
              <a:gd name="T46" fmla="*/ 106 w 155"/>
              <a:gd name="T47" fmla="*/ 98 h 162"/>
              <a:gd name="T48" fmla="*/ 122 w 155"/>
              <a:gd name="T49" fmla="*/ 8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62">
                <a:moveTo>
                  <a:pt x="122" y="87"/>
                </a:moveTo>
                <a:cubicBezTo>
                  <a:pt x="122" y="151"/>
                  <a:pt x="122" y="151"/>
                  <a:pt x="122" y="151"/>
                </a:cubicBezTo>
                <a:cubicBezTo>
                  <a:pt x="122" y="157"/>
                  <a:pt x="117" y="162"/>
                  <a:pt x="111" y="162"/>
                </a:cubicBezTo>
                <a:cubicBezTo>
                  <a:pt x="12" y="162"/>
                  <a:pt x="12" y="162"/>
                  <a:pt x="12" y="162"/>
                </a:cubicBezTo>
                <a:cubicBezTo>
                  <a:pt x="5" y="162"/>
                  <a:pt x="0" y="157"/>
                  <a:pt x="0" y="151"/>
                </a:cubicBezTo>
                <a:cubicBezTo>
                  <a:pt x="0" y="51"/>
                  <a:pt x="0" y="51"/>
                  <a:pt x="0" y="51"/>
                </a:cubicBezTo>
                <a:cubicBezTo>
                  <a:pt x="48" y="0"/>
                  <a:pt x="48" y="0"/>
                  <a:pt x="48" y="0"/>
                </a:cubicBezTo>
                <a:cubicBezTo>
                  <a:pt x="111" y="0"/>
                  <a:pt x="111" y="0"/>
                  <a:pt x="111" y="0"/>
                </a:cubicBezTo>
                <a:cubicBezTo>
                  <a:pt x="117" y="0"/>
                  <a:pt x="122" y="5"/>
                  <a:pt x="122" y="12"/>
                </a:cubicBezTo>
                <a:cubicBezTo>
                  <a:pt x="122" y="48"/>
                  <a:pt x="122" y="48"/>
                  <a:pt x="122" y="48"/>
                </a:cubicBezTo>
                <a:cubicBezTo>
                  <a:pt x="143" y="34"/>
                  <a:pt x="143" y="34"/>
                  <a:pt x="143" y="34"/>
                </a:cubicBezTo>
                <a:cubicBezTo>
                  <a:pt x="155" y="51"/>
                  <a:pt x="155" y="51"/>
                  <a:pt x="155" y="51"/>
                </a:cubicBezTo>
                <a:cubicBezTo>
                  <a:pt x="76" y="106"/>
                  <a:pt x="76" y="106"/>
                  <a:pt x="76" y="106"/>
                </a:cubicBezTo>
                <a:cubicBezTo>
                  <a:pt x="48" y="111"/>
                  <a:pt x="48" y="111"/>
                  <a:pt x="48" y="111"/>
                </a:cubicBezTo>
                <a:cubicBezTo>
                  <a:pt x="64" y="89"/>
                  <a:pt x="64" y="89"/>
                  <a:pt x="64" y="89"/>
                </a:cubicBezTo>
                <a:cubicBezTo>
                  <a:pt x="106" y="60"/>
                  <a:pt x="106" y="60"/>
                  <a:pt x="106" y="60"/>
                </a:cubicBezTo>
                <a:cubicBezTo>
                  <a:pt x="106" y="16"/>
                  <a:pt x="106" y="16"/>
                  <a:pt x="106" y="16"/>
                </a:cubicBezTo>
                <a:cubicBezTo>
                  <a:pt x="55" y="16"/>
                  <a:pt x="55" y="16"/>
                  <a:pt x="55" y="16"/>
                </a:cubicBezTo>
                <a:cubicBezTo>
                  <a:pt x="55" y="17"/>
                  <a:pt x="55" y="17"/>
                  <a:pt x="55" y="17"/>
                </a:cubicBezTo>
                <a:cubicBezTo>
                  <a:pt x="55" y="59"/>
                  <a:pt x="55" y="59"/>
                  <a:pt x="55" y="59"/>
                </a:cubicBezTo>
                <a:cubicBezTo>
                  <a:pt x="16" y="59"/>
                  <a:pt x="16" y="59"/>
                  <a:pt x="16" y="59"/>
                </a:cubicBezTo>
                <a:cubicBezTo>
                  <a:pt x="16" y="146"/>
                  <a:pt x="16" y="146"/>
                  <a:pt x="16" y="146"/>
                </a:cubicBezTo>
                <a:cubicBezTo>
                  <a:pt x="106" y="146"/>
                  <a:pt x="106" y="146"/>
                  <a:pt x="106" y="146"/>
                </a:cubicBezTo>
                <a:cubicBezTo>
                  <a:pt x="106" y="98"/>
                  <a:pt x="106" y="98"/>
                  <a:pt x="106" y="98"/>
                </a:cubicBezTo>
                <a:lnTo>
                  <a:pt x="122" y="8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456890"/>
            <a:endParaRPr lang="en-US">
              <a:solidFill>
                <a:srgbClr val="000000"/>
              </a:solidFill>
            </a:endParaRPr>
          </a:p>
        </p:txBody>
      </p:sp>
      <p:sp>
        <p:nvSpPr>
          <p:cNvPr id="97" name="Freeform 13"/>
          <p:cNvSpPr>
            <a:spLocks noEditPoints="1"/>
          </p:cNvSpPr>
          <p:nvPr/>
        </p:nvSpPr>
        <p:spPr bwMode="auto">
          <a:xfrm>
            <a:off x="3510070" y="3353838"/>
            <a:ext cx="450214" cy="336270"/>
          </a:xfrm>
          <a:custGeom>
            <a:avLst/>
            <a:gdLst>
              <a:gd name="T0" fmla="*/ 1588 w 1920"/>
              <a:gd name="T1" fmla="*/ 238 h 1432"/>
              <a:gd name="T2" fmla="*/ 1588 w 1920"/>
              <a:gd name="T3" fmla="*/ 238 h 1432"/>
              <a:gd name="T4" fmla="*/ 1800 w 1920"/>
              <a:gd name="T5" fmla="*/ 568 h 1432"/>
              <a:gd name="T6" fmla="*/ 1628 w 1920"/>
              <a:gd name="T7" fmla="*/ 568 h 1432"/>
              <a:gd name="T8" fmla="*/ 1628 w 1920"/>
              <a:gd name="T9" fmla="*/ 906 h 1432"/>
              <a:gd name="T10" fmla="*/ 1408 w 1920"/>
              <a:gd name="T11" fmla="*/ 1128 h 1432"/>
              <a:gd name="T12" fmla="*/ 740 w 1920"/>
              <a:gd name="T13" fmla="*/ 1128 h 1432"/>
              <a:gd name="T14" fmla="*/ 740 w 1920"/>
              <a:gd name="T15" fmla="*/ 1163 h 1432"/>
              <a:gd name="T16" fmla="*/ 863 w 1920"/>
              <a:gd name="T17" fmla="*/ 1288 h 1432"/>
              <a:gd name="T18" fmla="*/ 1570 w 1920"/>
              <a:gd name="T19" fmla="*/ 1288 h 1432"/>
              <a:gd name="T20" fmla="*/ 1568 w 1920"/>
              <a:gd name="T21" fmla="*/ 1289 h 1432"/>
              <a:gd name="T22" fmla="*/ 1841 w 1920"/>
              <a:gd name="T23" fmla="*/ 1432 h 1432"/>
              <a:gd name="T24" fmla="*/ 1779 w 1920"/>
              <a:gd name="T25" fmla="*/ 1288 h 1432"/>
              <a:gd name="T26" fmla="*/ 1800 w 1920"/>
              <a:gd name="T27" fmla="*/ 1288 h 1432"/>
              <a:gd name="T28" fmla="*/ 1920 w 1920"/>
              <a:gd name="T29" fmla="*/ 1163 h 1432"/>
              <a:gd name="T30" fmla="*/ 1920 w 1920"/>
              <a:gd name="T31" fmla="*/ 690 h 1432"/>
              <a:gd name="T32" fmla="*/ 1800 w 1920"/>
              <a:gd name="T33" fmla="*/ 568 h 1432"/>
              <a:gd name="T34" fmla="*/ 454 w 1920"/>
              <a:gd name="T35" fmla="*/ 1028 h 1432"/>
              <a:gd name="T36" fmla="*/ 456 w 1920"/>
              <a:gd name="T37" fmla="*/ 1029 h 1432"/>
              <a:gd name="T38" fmla="*/ 104 w 1920"/>
              <a:gd name="T39" fmla="*/ 1214 h 1432"/>
              <a:gd name="T40" fmla="*/ 184 w 1920"/>
              <a:gd name="T41" fmla="*/ 1028 h 1432"/>
              <a:gd name="T42" fmla="*/ 157 w 1920"/>
              <a:gd name="T43" fmla="*/ 1028 h 1432"/>
              <a:gd name="T44" fmla="*/ 0 w 1920"/>
              <a:gd name="T45" fmla="*/ 866 h 1432"/>
              <a:gd name="T46" fmla="*/ 0 w 1920"/>
              <a:gd name="T47" fmla="*/ 159 h 1432"/>
              <a:gd name="T48" fmla="*/ 157 w 1920"/>
              <a:gd name="T49" fmla="*/ 0 h 1432"/>
              <a:gd name="T50" fmla="*/ 1368 w 1920"/>
              <a:gd name="T51" fmla="*/ 0 h 1432"/>
              <a:gd name="T52" fmla="*/ 1528 w 1920"/>
              <a:gd name="T53" fmla="*/ 159 h 1432"/>
              <a:gd name="T54" fmla="*/ 1528 w 1920"/>
              <a:gd name="T55" fmla="*/ 866 h 1432"/>
              <a:gd name="T56" fmla="*/ 1368 w 1920"/>
              <a:gd name="T57" fmla="*/ 1028 h 1432"/>
              <a:gd name="T58" fmla="*/ 454 w 1920"/>
              <a:gd name="T59" fmla="*/ 1028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0" h="1432">
                <a:moveTo>
                  <a:pt x="1588" y="238"/>
                </a:moveTo>
                <a:cubicBezTo>
                  <a:pt x="1588" y="238"/>
                  <a:pt x="1588" y="238"/>
                  <a:pt x="1588" y="238"/>
                </a:cubicBezTo>
                <a:moveTo>
                  <a:pt x="1800" y="568"/>
                </a:moveTo>
                <a:cubicBezTo>
                  <a:pt x="1628" y="568"/>
                  <a:pt x="1628" y="568"/>
                  <a:pt x="1628" y="568"/>
                </a:cubicBezTo>
                <a:cubicBezTo>
                  <a:pt x="1628" y="906"/>
                  <a:pt x="1628" y="906"/>
                  <a:pt x="1628" y="906"/>
                </a:cubicBezTo>
                <a:cubicBezTo>
                  <a:pt x="1628" y="1028"/>
                  <a:pt x="1529" y="1128"/>
                  <a:pt x="1408" y="1128"/>
                </a:cubicBezTo>
                <a:cubicBezTo>
                  <a:pt x="740" y="1128"/>
                  <a:pt x="740" y="1128"/>
                  <a:pt x="740" y="1128"/>
                </a:cubicBezTo>
                <a:cubicBezTo>
                  <a:pt x="740" y="1163"/>
                  <a:pt x="740" y="1163"/>
                  <a:pt x="740" y="1163"/>
                </a:cubicBezTo>
                <a:cubicBezTo>
                  <a:pt x="740" y="1232"/>
                  <a:pt x="795" y="1288"/>
                  <a:pt x="863" y="1288"/>
                </a:cubicBezTo>
                <a:cubicBezTo>
                  <a:pt x="1570" y="1288"/>
                  <a:pt x="1570" y="1288"/>
                  <a:pt x="1570" y="1288"/>
                </a:cubicBezTo>
                <a:cubicBezTo>
                  <a:pt x="1568" y="1289"/>
                  <a:pt x="1568" y="1289"/>
                  <a:pt x="1568" y="1289"/>
                </a:cubicBezTo>
                <a:cubicBezTo>
                  <a:pt x="1841" y="1432"/>
                  <a:pt x="1841" y="1432"/>
                  <a:pt x="1841" y="1432"/>
                </a:cubicBezTo>
                <a:cubicBezTo>
                  <a:pt x="1779" y="1288"/>
                  <a:pt x="1779" y="1288"/>
                  <a:pt x="1779" y="1288"/>
                </a:cubicBezTo>
                <a:cubicBezTo>
                  <a:pt x="1800" y="1288"/>
                  <a:pt x="1800" y="1288"/>
                  <a:pt x="1800" y="1288"/>
                </a:cubicBezTo>
                <a:cubicBezTo>
                  <a:pt x="1868" y="1288"/>
                  <a:pt x="1920" y="1232"/>
                  <a:pt x="1920" y="1163"/>
                </a:cubicBezTo>
                <a:cubicBezTo>
                  <a:pt x="1920" y="690"/>
                  <a:pt x="1920" y="690"/>
                  <a:pt x="1920" y="690"/>
                </a:cubicBezTo>
                <a:cubicBezTo>
                  <a:pt x="1920" y="622"/>
                  <a:pt x="1868" y="568"/>
                  <a:pt x="1800" y="568"/>
                </a:cubicBezTo>
                <a:close/>
                <a:moveTo>
                  <a:pt x="454" y="1028"/>
                </a:moveTo>
                <a:cubicBezTo>
                  <a:pt x="456" y="1029"/>
                  <a:pt x="456" y="1029"/>
                  <a:pt x="456" y="1029"/>
                </a:cubicBezTo>
                <a:cubicBezTo>
                  <a:pt x="104" y="1214"/>
                  <a:pt x="104" y="1214"/>
                  <a:pt x="104" y="1214"/>
                </a:cubicBezTo>
                <a:cubicBezTo>
                  <a:pt x="184" y="1028"/>
                  <a:pt x="184" y="1028"/>
                  <a:pt x="184" y="1028"/>
                </a:cubicBezTo>
                <a:cubicBezTo>
                  <a:pt x="157" y="1028"/>
                  <a:pt x="157" y="1028"/>
                  <a:pt x="157" y="1028"/>
                </a:cubicBezTo>
                <a:cubicBezTo>
                  <a:pt x="69" y="1028"/>
                  <a:pt x="0" y="954"/>
                  <a:pt x="0" y="866"/>
                </a:cubicBezTo>
                <a:cubicBezTo>
                  <a:pt x="0" y="159"/>
                  <a:pt x="0" y="159"/>
                  <a:pt x="0" y="159"/>
                </a:cubicBezTo>
                <a:cubicBezTo>
                  <a:pt x="0" y="70"/>
                  <a:pt x="69" y="0"/>
                  <a:pt x="157" y="0"/>
                </a:cubicBezTo>
                <a:cubicBezTo>
                  <a:pt x="1368" y="0"/>
                  <a:pt x="1368" y="0"/>
                  <a:pt x="1368" y="0"/>
                </a:cubicBezTo>
                <a:cubicBezTo>
                  <a:pt x="1456" y="0"/>
                  <a:pt x="1528" y="70"/>
                  <a:pt x="1528" y="159"/>
                </a:cubicBezTo>
                <a:cubicBezTo>
                  <a:pt x="1528" y="866"/>
                  <a:pt x="1528" y="866"/>
                  <a:pt x="1528" y="866"/>
                </a:cubicBezTo>
                <a:cubicBezTo>
                  <a:pt x="1528" y="954"/>
                  <a:pt x="1456" y="1028"/>
                  <a:pt x="1368" y="1028"/>
                </a:cubicBezTo>
                <a:lnTo>
                  <a:pt x="454" y="10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8" name="Group 97"/>
          <p:cNvGrpSpPr/>
          <p:nvPr/>
        </p:nvGrpSpPr>
        <p:grpSpPr>
          <a:xfrm>
            <a:off x="6589699" y="1294413"/>
            <a:ext cx="521275" cy="592014"/>
            <a:chOff x="6513513" y="8212138"/>
            <a:chExt cx="1587500" cy="1803400"/>
          </a:xfrm>
          <a:solidFill>
            <a:schemeClr val="bg1"/>
          </a:solidFill>
        </p:grpSpPr>
        <p:sp>
          <p:nvSpPr>
            <p:cNvPr id="99" name="Freeform 51"/>
            <p:cNvSpPr>
              <a:spLocks noEditPoints="1"/>
            </p:cNvSpPr>
            <p:nvPr/>
          </p:nvSpPr>
          <p:spPr bwMode="auto">
            <a:xfrm>
              <a:off x="6513513" y="8212138"/>
              <a:ext cx="1587500" cy="1803400"/>
            </a:xfrm>
            <a:custGeom>
              <a:avLst/>
              <a:gdLst>
                <a:gd name="T0" fmla="*/ 399 w 423"/>
                <a:gd name="T1" fmla="*/ 40 h 481"/>
                <a:gd name="T2" fmla="*/ 228 w 423"/>
                <a:gd name="T3" fmla="*/ 40 h 481"/>
                <a:gd name="T4" fmla="*/ 221 w 423"/>
                <a:gd name="T5" fmla="*/ 32 h 481"/>
                <a:gd name="T6" fmla="*/ 229 w 423"/>
                <a:gd name="T7" fmla="*/ 17 h 481"/>
                <a:gd name="T8" fmla="*/ 212 w 423"/>
                <a:gd name="T9" fmla="*/ 0 h 481"/>
                <a:gd name="T10" fmla="*/ 195 w 423"/>
                <a:gd name="T11" fmla="*/ 17 h 481"/>
                <a:gd name="T12" fmla="*/ 203 w 423"/>
                <a:gd name="T13" fmla="*/ 32 h 481"/>
                <a:gd name="T14" fmla="*/ 196 w 423"/>
                <a:gd name="T15" fmla="*/ 40 h 481"/>
                <a:gd name="T16" fmla="*/ 25 w 423"/>
                <a:gd name="T17" fmla="*/ 40 h 481"/>
                <a:gd name="T18" fmla="*/ 0 w 423"/>
                <a:gd name="T19" fmla="*/ 65 h 481"/>
                <a:gd name="T20" fmla="*/ 0 w 423"/>
                <a:gd name="T21" fmla="*/ 282 h 481"/>
                <a:gd name="T22" fmla="*/ 25 w 423"/>
                <a:gd name="T23" fmla="*/ 306 h 481"/>
                <a:gd name="T24" fmla="*/ 178 w 423"/>
                <a:gd name="T25" fmla="*/ 306 h 481"/>
                <a:gd name="T26" fmla="*/ 178 w 423"/>
                <a:gd name="T27" fmla="*/ 451 h 481"/>
                <a:gd name="T28" fmla="*/ 75 w 423"/>
                <a:gd name="T29" fmla="*/ 451 h 481"/>
                <a:gd name="T30" fmla="*/ 66 w 423"/>
                <a:gd name="T31" fmla="*/ 481 h 481"/>
                <a:gd name="T32" fmla="*/ 357 w 423"/>
                <a:gd name="T33" fmla="*/ 481 h 481"/>
                <a:gd name="T34" fmla="*/ 349 w 423"/>
                <a:gd name="T35" fmla="*/ 451 h 481"/>
                <a:gd name="T36" fmla="*/ 246 w 423"/>
                <a:gd name="T37" fmla="*/ 451 h 481"/>
                <a:gd name="T38" fmla="*/ 246 w 423"/>
                <a:gd name="T39" fmla="*/ 306 h 481"/>
                <a:gd name="T40" fmla="*/ 399 w 423"/>
                <a:gd name="T41" fmla="*/ 306 h 481"/>
                <a:gd name="T42" fmla="*/ 423 w 423"/>
                <a:gd name="T43" fmla="*/ 282 h 481"/>
                <a:gd name="T44" fmla="*/ 423 w 423"/>
                <a:gd name="T45" fmla="*/ 65 h 481"/>
                <a:gd name="T46" fmla="*/ 399 w 423"/>
                <a:gd name="T47" fmla="*/ 40 h 481"/>
                <a:gd name="T48" fmla="*/ 201 w 423"/>
                <a:gd name="T49" fmla="*/ 17 h 481"/>
                <a:gd name="T50" fmla="*/ 212 w 423"/>
                <a:gd name="T51" fmla="*/ 6 h 481"/>
                <a:gd name="T52" fmla="*/ 223 w 423"/>
                <a:gd name="T53" fmla="*/ 17 h 481"/>
                <a:gd name="T54" fmla="*/ 212 w 423"/>
                <a:gd name="T55" fmla="*/ 29 h 481"/>
                <a:gd name="T56" fmla="*/ 201 w 423"/>
                <a:gd name="T57" fmla="*/ 17 h 481"/>
                <a:gd name="T58" fmla="*/ 212 w 423"/>
                <a:gd name="T59" fmla="*/ 292 h 481"/>
                <a:gd name="T60" fmla="*/ 202 w 423"/>
                <a:gd name="T61" fmla="*/ 283 h 481"/>
                <a:gd name="T62" fmla="*/ 212 w 423"/>
                <a:gd name="T63" fmla="*/ 273 h 481"/>
                <a:gd name="T64" fmla="*/ 221 w 423"/>
                <a:gd name="T65" fmla="*/ 283 h 481"/>
                <a:gd name="T66" fmla="*/ 212 w 423"/>
                <a:gd name="T67" fmla="*/ 292 h 481"/>
                <a:gd name="T68" fmla="*/ 401 w 423"/>
                <a:gd name="T69" fmla="*/ 258 h 481"/>
                <a:gd name="T70" fmla="*/ 23 w 423"/>
                <a:gd name="T71" fmla="*/ 258 h 481"/>
                <a:gd name="T72" fmla="*/ 23 w 423"/>
                <a:gd name="T73" fmla="*/ 62 h 481"/>
                <a:gd name="T74" fmla="*/ 401 w 423"/>
                <a:gd name="T75" fmla="*/ 62 h 481"/>
                <a:gd name="T76" fmla="*/ 401 w 423"/>
                <a:gd name="T77" fmla="*/ 258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3" h="481">
                  <a:moveTo>
                    <a:pt x="399" y="40"/>
                  </a:moveTo>
                  <a:cubicBezTo>
                    <a:pt x="228" y="40"/>
                    <a:pt x="228" y="40"/>
                    <a:pt x="228" y="40"/>
                  </a:cubicBezTo>
                  <a:cubicBezTo>
                    <a:pt x="227" y="37"/>
                    <a:pt x="224" y="34"/>
                    <a:pt x="221" y="32"/>
                  </a:cubicBezTo>
                  <a:cubicBezTo>
                    <a:pt x="226" y="29"/>
                    <a:pt x="229" y="23"/>
                    <a:pt x="229" y="17"/>
                  </a:cubicBezTo>
                  <a:cubicBezTo>
                    <a:pt x="229" y="8"/>
                    <a:pt x="221" y="0"/>
                    <a:pt x="212" y="0"/>
                  </a:cubicBezTo>
                  <a:cubicBezTo>
                    <a:pt x="203" y="0"/>
                    <a:pt x="195" y="8"/>
                    <a:pt x="195" y="17"/>
                  </a:cubicBezTo>
                  <a:cubicBezTo>
                    <a:pt x="195" y="23"/>
                    <a:pt x="198" y="29"/>
                    <a:pt x="203" y="32"/>
                  </a:cubicBezTo>
                  <a:cubicBezTo>
                    <a:pt x="200" y="34"/>
                    <a:pt x="197" y="37"/>
                    <a:pt x="196" y="40"/>
                  </a:cubicBezTo>
                  <a:cubicBezTo>
                    <a:pt x="25" y="40"/>
                    <a:pt x="25" y="40"/>
                    <a:pt x="25" y="40"/>
                  </a:cubicBezTo>
                  <a:cubicBezTo>
                    <a:pt x="11" y="40"/>
                    <a:pt x="0" y="51"/>
                    <a:pt x="0" y="65"/>
                  </a:cubicBezTo>
                  <a:cubicBezTo>
                    <a:pt x="0" y="282"/>
                    <a:pt x="0" y="282"/>
                    <a:pt x="0" y="282"/>
                  </a:cubicBezTo>
                  <a:cubicBezTo>
                    <a:pt x="0" y="295"/>
                    <a:pt x="11" y="306"/>
                    <a:pt x="25" y="306"/>
                  </a:cubicBezTo>
                  <a:cubicBezTo>
                    <a:pt x="178" y="306"/>
                    <a:pt x="178" y="306"/>
                    <a:pt x="178" y="306"/>
                  </a:cubicBezTo>
                  <a:cubicBezTo>
                    <a:pt x="178" y="451"/>
                    <a:pt x="178" y="451"/>
                    <a:pt x="178" y="451"/>
                  </a:cubicBezTo>
                  <a:cubicBezTo>
                    <a:pt x="75" y="451"/>
                    <a:pt x="75" y="451"/>
                    <a:pt x="75" y="451"/>
                  </a:cubicBezTo>
                  <a:cubicBezTo>
                    <a:pt x="66" y="481"/>
                    <a:pt x="66" y="481"/>
                    <a:pt x="66" y="481"/>
                  </a:cubicBezTo>
                  <a:cubicBezTo>
                    <a:pt x="357" y="481"/>
                    <a:pt x="357" y="481"/>
                    <a:pt x="357" y="481"/>
                  </a:cubicBezTo>
                  <a:cubicBezTo>
                    <a:pt x="349" y="451"/>
                    <a:pt x="349" y="451"/>
                    <a:pt x="349" y="451"/>
                  </a:cubicBezTo>
                  <a:cubicBezTo>
                    <a:pt x="246" y="451"/>
                    <a:pt x="246" y="451"/>
                    <a:pt x="246" y="451"/>
                  </a:cubicBezTo>
                  <a:cubicBezTo>
                    <a:pt x="246" y="306"/>
                    <a:pt x="246" y="306"/>
                    <a:pt x="246" y="306"/>
                  </a:cubicBezTo>
                  <a:cubicBezTo>
                    <a:pt x="399" y="306"/>
                    <a:pt x="399" y="306"/>
                    <a:pt x="399" y="306"/>
                  </a:cubicBezTo>
                  <a:cubicBezTo>
                    <a:pt x="412" y="306"/>
                    <a:pt x="423" y="295"/>
                    <a:pt x="423" y="282"/>
                  </a:cubicBezTo>
                  <a:cubicBezTo>
                    <a:pt x="423" y="65"/>
                    <a:pt x="423" y="65"/>
                    <a:pt x="423" y="65"/>
                  </a:cubicBezTo>
                  <a:cubicBezTo>
                    <a:pt x="423" y="51"/>
                    <a:pt x="412" y="40"/>
                    <a:pt x="399" y="40"/>
                  </a:cubicBezTo>
                  <a:close/>
                  <a:moveTo>
                    <a:pt x="201" y="17"/>
                  </a:moveTo>
                  <a:cubicBezTo>
                    <a:pt x="201" y="11"/>
                    <a:pt x="206" y="6"/>
                    <a:pt x="212" y="6"/>
                  </a:cubicBezTo>
                  <a:cubicBezTo>
                    <a:pt x="218" y="6"/>
                    <a:pt x="223" y="11"/>
                    <a:pt x="223" y="17"/>
                  </a:cubicBezTo>
                  <a:cubicBezTo>
                    <a:pt x="223" y="24"/>
                    <a:pt x="218" y="29"/>
                    <a:pt x="212" y="29"/>
                  </a:cubicBezTo>
                  <a:cubicBezTo>
                    <a:pt x="206" y="29"/>
                    <a:pt x="201" y="24"/>
                    <a:pt x="201" y="17"/>
                  </a:cubicBezTo>
                  <a:close/>
                  <a:moveTo>
                    <a:pt x="212" y="292"/>
                  </a:moveTo>
                  <a:cubicBezTo>
                    <a:pt x="207" y="292"/>
                    <a:pt x="202" y="288"/>
                    <a:pt x="202" y="283"/>
                  </a:cubicBezTo>
                  <a:cubicBezTo>
                    <a:pt x="202" y="277"/>
                    <a:pt x="207" y="273"/>
                    <a:pt x="212" y="273"/>
                  </a:cubicBezTo>
                  <a:cubicBezTo>
                    <a:pt x="217" y="273"/>
                    <a:pt x="221" y="277"/>
                    <a:pt x="221" y="283"/>
                  </a:cubicBezTo>
                  <a:cubicBezTo>
                    <a:pt x="221" y="288"/>
                    <a:pt x="217" y="292"/>
                    <a:pt x="212" y="292"/>
                  </a:cubicBezTo>
                  <a:close/>
                  <a:moveTo>
                    <a:pt x="401" y="258"/>
                  </a:moveTo>
                  <a:cubicBezTo>
                    <a:pt x="23" y="258"/>
                    <a:pt x="23" y="258"/>
                    <a:pt x="23" y="258"/>
                  </a:cubicBezTo>
                  <a:cubicBezTo>
                    <a:pt x="23" y="62"/>
                    <a:pt x="23" y="62"/>
                    <a:pt x="23" y="62"/>
                  </a:cubicBezTo>
                  <a:cubicBezTo>
                    <a:pt x="401" y="62"/>
                    <a:pt x="401" y="62"/>
                    <a:pt x="401" y="62"/>
                  </a:cubicBezTo>
                  <a:lnTo>
                    <a:pt x="401"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64"/>
            <p:cNvSpPr>
              <a:spLocks/>
            </p:cNvSpPr>
            <p:nvPr/>
          </p:nvSpPr>
          <p:spPr bwMode="auto">
            <a:xfrm>
              <a:off x="6821488" y="8591550"/>
              <a:ext cx="374650" cy="352425"/>
            </a:xfrm>
            <a:custGeom>
              <a:avLst/>
              <a:gdLst>
                <a:gd name="T0" fmla="*/ 43 w 100"/>
                <a:gd name="T1" fmla="*/ 94 h 94"/>
                <a:gd name="T2" fmla="*/ 86 w 100"/>
                <a:gd name="T3" fmla="*/ 73 h 94"/>
                <a:gd name="T4" fmla="*/ 100 w 100"/>
                <a:gd name="T5" fmla="*/ 69 h 94"/>
                <a:gd name="T6" fmla="*/ 76 w 100"/>
                <a:gd name="T7" fmla="*/ 57 h 94"/>
                <a:gd name="T8" fmla="*/ 61 w 100"/>
                <a:gd name="T9" fmla="*/ 49 h 94"/>
                <a:gd name="T10" fmla="*/ 72 w 100"/>
                <a:gd name="T11" fmla="*/ 25 h 94"/>
                <a:gd name="T12" fmla="*/ 52 w 100"/>
                <a:gd name="T13" fmla="*/ 0 h 94"/>
                <a:gd name="T14" fmla="*/ 32 w 100"/>
                <a:gd name="T15" fmla="*/ 25 h 94"/>
                <a:gd name="T16" fmla="*/ 43 w 100"/>
                <a:gd name="T17" fmla="*/ 49 h 94"/>
                <a:gd name="T18" fmla="*/ 29 w 100"/>
                <a:gd name="T19" fmla="*/ 57 h 94"/>
                <a:gd name="T20" fmla="*/ 0 w 100"/>
                <a:gd name="T21" fmla="*/ 84 h 94"/>
                <a:gd name="T22" fmla="*/ 0 w 100"/>
                <a:gd name="T23" fmla="*/ 94 h 94"/>
                <a:gd name="T24" fmla="*/ 41 w 100"/>
                <a:gd name="T25" fmla="*/ 94 h 94"/>
                <a:gd name="T26" fmla="*/ 43 w 100"/>
                <a:gd name="T2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94">
                  <a:moveTo>
                    <a:pt x="43" y="94"/>
                  </a:moveTo>
                  <a:cubicBezTo>
                    <a:pt x="53" y="84"/>
                    <a:pt x="67" y="76"/>
                    <a:pt x="86" y="73"/>
                  </a:cubicBezTo>
                  <a:cubicBezTo>
                    <a:pt x="92" y="72"/>
                    <a:pt x="96" y="71"/>
                    <a:pt x="100" y="69"/>
                  </a:cubicBezTo>
                  <a:cubicBezTo>
                    <a:pt x="94" y="62"/>
                    <a:pt x="84" y="58"/>
                    <a:pt x="76" y="57"/>
                  </a:cubicBezTo>
                  <a:cubicBezTo>
                    <a:pt x="67" y="55"/>
                    <a:pt x="63" y="52"/>
                    <a:pt x="61" y="49"/>
                  </a:cubicBezTo>
                  <a:cubicBezTo>
                    <a:pt x="68" y="44"/>
                    <a:pt x="72" y="33"/>
                    <a:pt x="72" y="25"/>
                  </a:cubicBezTo>
                  <a:cubicBezTo>
                    <a:pt x="72" y="11"/>
                    <a:pt x="63" y="0"/>
                    <a:pt x="52" y="0"/>
                  </a:cubicBezTo>
                  <a:cubicBezTo>
                    <a:pt x="41" y="0"/>
                    <a:pt x="32" y="11"/>
                    <a:pt x="32" y="25"/>
                  </a:cubicBezTo>
                  <a:cubicBezTo>
                    <a:pt x="32" y="32"/>
                    <a:pt x="37" y="43"/>
                    <a:pt x="43" y="49"/>
                  </a:cubicBezTo>
                  <a:cubicBezTo>
                    <a:pt x="42" y="52"/>
                    <a:pt x="38" y="55"/>
                    <a:pt x="29" y="57"/>
                  </a:cubicBezTo>
                  <a:cubicBezTo>
                    <a:pt x="16" y="59"/>
                    <a:pt x="0" y="68"/>
                    <a:pt x="0" y="84"/>
                  </a:cubicBezTo>
                  <a:cubicBezTo>
                    <a:pt x="0" y="94"/>
                    <a:pt x="0" y="94"/>
                    <a:pt x="0" y="94"/>
                  </a:cubicBezTo>
                  <a:cubicBezTo>
                    <a:pt x="41" y="94"/>
                    <a:pt x="41" y="94"/>
                    <a:pt x="41" y="94"/>
                  </a:cubicBezTo>
                  <a:lnTo>
                    <a:pt x="43"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65"/>
            <p:cNvSpPr>
              <a:spLocks/>
            </p:cNvSpPr>
            <p:nvPr/>
          </p:nvSpPr>
          <p:spPr bwMode="auto">
            <a:xfrm>
              <a:off x="7424738" y="8591550"/>
              <a:ext cx="376238" cy="352425"/>
            </a:xfrm>
            <a:custGeom>
              <a:avLst/>
              <a:gdLst>
                <a:gd name="T0" fmla="*/ 71 w 100"/>
                <a:gd name="T1" fmla="*/ 57 h 94"/>
                <a:gd name="T2" fmla="*/ 56 w 100"/>
                <a:gd name="T3" fmla="*/ 49 h 94"/>
                <a:gd name="T4" fmla="*/ 67 w 100"/>
                <a:gd name="T5" fmla="*/ 25 h 94"/>
                <a:gd name="T6" fmla="*/ 47 w 100"/>
                <a:gd name="T7" fmla="*/ 0 h 94"/>
                <a:gd name="T8" fmla="*/ 27 w 100"/>
                <a:gd name="T9" fmla="*/ 25 h 94"/>
                <a:gd name="T10" fmla="*/ 38 w 100"/>
                <a:gd name="T11" fmla="*/ 49 h 94"/>
                <a:gd name="T12" fmla="*/ 23 w 100"/>
                <a:gd name="T13" fmla="*/ 57 h 94"/>
                <a:gd name="T14" fmla="*/ 0 w 100"/>
                <a:gd name="T15" fmla="*/ 69 h 94"/>
                <a:gd name="T16" fmla="*/ 13 w 100"/>
                <a:gd name="T17" fmla="*/ 73 h 94"/>
                <a:gd name="T18" fmla="*/ 56 w 100"/>
                <a:gd name="T19" fmla="*/ 94 h 94"/>
                <a:gd name="T20" fmla="*/ 59 w 100"/>
                <a:gd name="T21" fmla="*/ 94 h 94"/>
                <a:gd name="T22" fmla="*/ 100 w 100"/>
                <a:gd name="T23" fmla="*/ 94 h 94"/>
                <a:gd name="T24" fmla="*/ 100 w 100"/>
                <a:gd name="T25" fmla="*/ 84 h 94"/>
                <a:gd name="T26" fmla="*/ 71 w 100"/>
                <a:gd name="T27" fmla="*/ 5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94">
                  <a:moveTo>
                    <a:pt x="71" y="57"/>
                  </a:moveTo>
                  <a:cubicBezTo>
                    <a:pt x="62" y="55"/>
                    <a:pt x="58" y="52"/>
                    <a:pt x="56" y="49"/>
                  </a:cubicBezTo>
                  <a:cubicBezTo>
                    <a:pt x="63" y="43"/>
                    <a:pt x="67" y="32"/>
                    <a:pt x="67" y="25"/>
                  </a:cubicBezTo>
                  <a:cubicBezTo>
                    <a:pt x="67" y="11"/>
                    <a:pt x="58" y="0"/>
                    <a:pt x="47" y="0"/>
                  </a:cubicBezTo>
                  <a:cubicBezTo>
                    <a:pt x="36" y="0"/>
                    <a:pt x="27" y="11"/>
                    <a:pt x="27" y="25"/>
                  </a:cubicBezTo>
                  <a:cubicBezTo>
                    <a:pt x="27" y="33"/>
                    <a:pt x="32" y="44"/>
                    <a:pt x="38" y="49"/>
                  </a:cubicBezTo>
                  <a:cubicBezTo>
                    <a:pt x="36" y="52"/>
                    <a:pt x="32" y="55"/>
                    <a:pt x="23" y="57"/>
                  </a:cubicBezTo>
                  <a:cubicBezTo>
                    <a:pt x="15" y="58"/>
                    <a:pt x="6" y="62"/>
                    <a:pt x="0" y="69"/>
                  </a:cubicBezTo>
                  <a:cubicBezTo>
                    <a:pt x="3" y="71"/>
                    <a:pt x="8" y="72"/>
                    <a:pt x="13" y="73"/>
                  </a:cubicBezTo>
                  <a:cubicBezTo>
                    <a:pt x="29" y="76"/>
                    <a:pt x="45" y="83"/>
                    <a:pt x="56" y="94"/>
                  </a:cubicBezTo>
                  <a:cubicBezTo>
                    <a:pt x="59" y="94"/>
                    <a:pt x="59" y="94"/>
                    <a:pt x="59" y="94"/>
                  </a:cubicBezTo>
                  <a:cubicBezTo>
                    <a:pt x="100" y="94"/>
                    <a:pt x="100" y="94"/>
                    <a:pt x="100" y="94"/>
                  </a:cubicBezTo>
                  <a:cubicBezTo>
                    <a:pt x="100" y="84"/>
                    <a:pt x="100" y="84"/>
                    <a:pt x="100" y="84"/>
                  </a:cubicBezTo>
                  <a:cubicBezTo>
                    <a:pt x="100" y="68"/>
                    <a:pt x="84" y="59"/>
                    <a:pt x="71"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66"/>
            <p:cNvSpPr>
              <a:spLocks/>
            </p:cNvSpPr>
            <p:nvPr/>
          </p:nvSpPr>
          <p:spPr bwMode="auto">
            <a:xfrm>
              <a:off x="6945313" y="8486775"/>
              <a:ext cx="731838" cy="652462"/>
            </a:xfrm>
            <a:custGeom>
              <a:avLst/>
              <a:gdLst>
                <a:gd name="T0" fmla="*/ 141 w 195"/>
                <a:gd name="T1" fmla="*/ 105 h 174"/>
                <a:gd name="T2" fmla="*/ 114 w 195"/>
                <a:gd name="T3" fmla="*/ 92 h 174"/>
                <a:gd name="T4" fmla="*/ 134 w 195"/>
                <a:gd name="T5" fmla="*/ 46 h 174"/>
                <a:gd name="T6" fmla="*/ 97 w 195"/>
                <a:gd name="T7" fmla="*/ 0 h 174"/>
                <a:gd name="T8" fmla="*/ 60 w 195"/>
                <a:gd name="T9" fmla="*/ 46 h 174"/>
                <a:gd name="T10" fmla="*/ 80 w 195"/>
                <a:gd name="T11" fmla="*/ 92 h 174"/>
                <a:gd name="T12" fmla="*/ 53 w 195"/>
                <a:gd name="T13" fmla="*/ 105 h 174"/>
                <a:gd name="T14" fmla="*/ 0 w 195"/>
                <a:gd name="T15" fmla="*/ 155 h 174"/>
                <a:gd name="T16" fmla="*/ 0 w 195"/>
                <a:gd name="T17" fmla="*/ 174 h 174"/>
                <a:gd name="T18" fmla="*/ 76 w 195"/>
                <a:gd name="T19" fmla="*/ 174 h 174"/>
                <a:gd name="T20" fmla="*/ 118 w 195"/>
                <a:gd name="T21" fmla="*/ 174 h 174"/>
                <a:gd name="T22" fmla="*/ 195 w 195"/>
                <a:gd name="T23" fmla="*/ 174 h 174"/>
                <a:gd name="T24" fmla="*/ 195 w 195"/>
                <a:gd name="T25" fmla="*/ 155 h 174"/>
                <a:gd name="T26" fmla="*/ 141 w 195"/>
                <a:gd name="T27" fmla="*/ 10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 h="174">
                  <a:moveTo>
                    <a:pt x="141" y="105"/>
                  </a:moveTo>
                  <a:cubicBezTo>
                    <a:pt x="124" y="103"/>
                    <a:pt x="117" y="96"/>
                    <a:pt x="114" y="92"/>
                  </a:cubicBezTo>
                  <a:cubicBezTo>
                    <a:pt x="126" y="81"/>
                    <a:pt x="134" y="61"/>
                    <a:pt x="134" y="46"/>
                  </a:cubicBezTo>
                  <a:cubicBezTo>
                    <a:pt x="134" y="21"/>
                    <a:pt x="117" y="0"/>
                    <a:pt x="97" y="0"/>
                  </a:cubicBezTo>
                  <a:cubicBezTo>
                    <a:pt x="77" y="0"/>
                    <a:pt x="60" y="21"/>
                    <a:pt x="60" y="46"/>
                  </a:cubicBezTo>
                  <a:cubicBezTo>
                    <a:pt x="60" y="60"/>
                    <a:pt x="68" y="81"/>
                    <a:pt x="80" y="92"/>
                  </a:cubicBezTo>
                  <a:cubicBezTo>
                    <a:pt x="77" y="96"/>
                    <a:pt x="70" y="103"/>
                    <a:pt x="53" y="105"/>
                  </a:cubicBezTo>
                  <a:cubicBezTo>
                    <a:pt x="30" y="109"/>
                    <a:pt x="0" y="126"/>
                    <a:pt x="0" y="155"/>
                  </a:cubicBezTo>
                  <a:cubicBezTo>
                    <a:pt x="0" y="174"/>
                    <a:pt x="0" y="174"/>
                    <a:pt x="0" y="174"/>
                  </a:cubicBezTo>
                  <a:cubicBezTo>
                    <a:pt x="76" y="174"/>
                    <a:pt x="76" y="174"/>
                    <a:pt x="76" y="174"/>
                  </a:cubicBezTo>
                  <a:cubicBezTo>
                    <a:pt x="118" y="174"/>
                    <a:pt x="118" y="174"/>
                    <a:pt x="118" y="174"/>
                  </a:cubicBezTo>
                  <a:cubicBezTo>
                    <a:pt x="195" y="174"/>
                    <a:pt x="195" y="174"/>
                    <a:pt x="195" y="174"/>
                  </a:cubicBezTo>
                  <a:cubicBezTo>
                    <a:pt x="195" y="155"/>
                    <a:pt x="195" y="155"/>
                    <a:pt x="195" y="155"/>
                  </a:cubicBezTo>
                  <a:cubicBezTo>
                    <a:pt x="195" y="126"/>
                    <a:pt x="164" y="109"/>
                    <a:pt x="141"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3" name="Group 102"/>
          <p:cNvGrpSpPr/>
          <p:nvPr/>
        </p:nvGrpSpPr>
        <p:grpSpPr>
          <a:xfrm>
            <a:off x="6589699" y="2119260"/>
            <a:ext cx="592705" cy="443955"/>
            <a:chOff x="8621713" y="8415338"/>
            <a:chExt cx="3082925" cy="2309812"/>
          </a:xfrm>
          <a:solidFill>
            <a:schemeClr val="bg1"/>
          </a:solidFill>
        </p:grpSpPr>
        <p:sp>
          <p:nvSpPr>
            <p:cNvPr id="104" name="Freeform 50"/>
            <p:cNvSpPr>
              <a:spLocks noEditPoints="1"/>
            </p:cNvSpPr>
            <p:nvPr/>
          </p:nvSpPr>
          <p:spPr bwMode="auto">
            <a:xfrm>
              <a:off x="8621713" y="8415338"/>
              <a:ext cx="3082925" cy="2309812"/>
            </a:xfrm>
            <a:custGeom>
              <a:avLst/>
              <a:gdLst>
                <a:gd name="T0" fmla="*/ 791 w 822"/>
                <a:gd name="T1" fmla="*/ 0 h 616"/>
                <a:gd name="T2" fmla="*/ 30 w 822"/>
                <a:gd name="T3" fmla="*/ 0 h 616"/>
                <a:gd name="T4" fmla="*/ 0 w 822"/>
                <a:gd name="T5" fmla="*/ 30 h 616"/>
                <a:gd name="T6" fmla="*/ 0 w 822"/>
                <a:gd name="T7" fmla="*/ 68 h 616"/>
                <a:gd name="T8" fmla="*/ 0 w 822"/>
                <a:gd name="T9" fmla="*/ 509 h 616"/>
                <a:gd name="T10" fmla="*/ 0 w 822"/>
                <a:gd name="T11" fmla="*/ 572 h 616"/>
                <a:gd name="T12" fmla="*/ 30 w 822"/>
                <a:gd name="T13" fmla="*/ 602 h 616"/>
                <a:gd name="T14" fmla="*/ 39 w 822"/>
                <a:gd name="T15" fmla="*/ 602 h 616"/>
                <a:gd name="T16" fmla="*/ 30 w 822"/>
                <a:gd name="T17" fmla="*/ 616 h 616"/>
                <a:gd name="T18" fmla="*/ 61 w 822"/>
                <a:gd name="T19" fmla="*/ 616 h 616"/>
                <a:gd name="T20" fmla="*/ 70 w 822"/>
                <a:gd name="T21" fmla="*/ 602 h 616"/>
                <a:gd name="T22" fmla="*/ 741 w 822"/>
                <a:gd name="T23" fmla="*/ 602 h 616"/>
                <a:gd name="T24" fmla="*/ 750 w 822"/>
                <a:gd name="T25" fmla="*/ 616 h 616"/>
                <a:gd name="T26" fmla="*/ 781 w 822"/>
                <a:gd name="T27" fmla="*/ 616 h 616"/>
                <a:gd name="T28" fmla="*/ 772 w 822"/>
                <a:gd name="T29" fmla="*/ 602 h 616"/>
                <a:gd name="T30" fmla="*/ 791 w 822"/>
                <a:gd name="T31" fmla="*/ 602 h 616"/>
                <a:gd name="T32" fmla="*/ 822 w 822"/>
                <a:gd name="T33" fmla="*/ 572 h 616"/>
                <a:gd name="T34" fmla="*/ 822 w 822"/>
                <a:gd name="T35" fmla="*/ 509 h 616"/>
                <a:gd name="T36" fmla="*/ 822 w 822"/>
                <a:gd name="T37" fmla="*/ 509 h 616"/>
                <a:gd name="T38" fmla="*/ 822 w 822"/>
                <a:gd name="T39" fmla="*/ 30 h 616"/>
                <a:gd name="T40" fmla="*/ 791 w 822"/>
                <a:gd name="T41" fmla="*/ 0 h 616"/>
                <a:gd name="T42" fmla="*/ 445 w 822"/>
                <a:gd name="T43" fmla="*/ 15 h 616"/>
                <a:gd name="T44" fmla="*/ 461 w 822"/>
                <a:gd name="T45" fmla="*/ 31 h 616"/>
                <a:gd name="T46" fmla="*/ 445 w 822"/>
                <a:gd name="T47" fmla="*/ 46 h 616"/>
                <a:gd name="T48" fmla="*/ 430 w 822"/>
                <a:gd name="T49" fmla="*/ 31 h 616"/>
                <a:gd name="T50" fmla="*/ 445 w 822"/>
                <a:gd name="T51" fmla="*/ 15 h 616"/>
                <a:gd name="T52" fmla="*/ 379 w 822"/>
                <a:gd name="T53" fmla="*/ 15 h 616"/>
                <a:gd name="T54" fmla="*/ 394 w 822"/>
                <a:gd name="T55" fmla="*/ 31 h 616"/>
                <a:gd name="T56" fmla="*/ 379 w 822"/>
                <a:gd name="T57" fmla="*/ 46 h 616"/>
                <a:gd name="T58" fmla="*/ 363 w 822"/>
                <a:gd name="T59" fmla="*/ 31 h 616"/>
                <a:gd name="T60" fmla="*/ 379 w 822"/>
                <a:gd name="T61" fmla="*/ 15 h 616"/>
                <a:gd name="T62" fmla="*/ 30 w 822"/>
                <a:gd name="T63" fmla="*/ 62 h 616"/>
                <a:gd name="T64" fmla="*/ 403 w 822"/>
                <a:gd name="T65" fmla="*/ 62 h 616"/>
                <a:gd name="T66" fmla="*/ 403 w 822"/>
                <a:gd name="T67" fmla="*/ 338 h 616"/>
                <a:gd name="T68" fmla="*/ 30 w 822"/>
                <a:gd name="T69" fmla="*/ 338 h 616"/>
                <a:gd name="T70" fmla="*/ 30 w 822"/>
                <a:gd name="T71" fmla="*/ 62 h 616"/>
                <a:gd name="T72" fmla="*/ 794 w 822"/>
                <a:gd name="T73" fmla="*/ 570 h 616"/>
                <a:gd name="T74" fmla="*/ 752 w 822"/>
                <a:gd name="T75" fmla="*/ 570 h 616"/>
                <a:gd name="T76" fmla="*/ 748 w 822"/>
                <a:gd name="T77" fmla="*/ 563 h 616"/>
                <a:gd name="T78" fmla="*/ 748 w 822"/>
                <a:gd name="T79" fmla="*/ 563 h 616"/>
                <a:gd name="T80" fmla="*/ 748 w 822"/>
                <a:gd name="T81" fmla="*/ 563 h 616"/>
                <a:gd name="T82" fmla="*/ 717 w 822"/>
                <a:gd name="T83" fmla="*/ 563 h 616"/>
                <a:gd name="T84" fmla="*/ 717 w 822"/>
                <a:gd name="T85" fmla="*/ 563 h 616"/>
                <a:gd name="T86" fmla="*/ 717 w 822"/>
                <a:gd name="T87" fmla="*/ 563 h 616"/>
                <a:gd name="T88" fmla="*/ 713 w 822"/>
                <a:gd name="T89" fmla="*/ 570 h 616"/>
                <a:gd name="T90" fmla="*/ 98 w 822"/>
                <a:gd name="T91" fmla="*/ 570 h 616"/>
                <a:gd name="T92" fmla="*/ 94 w 822"/>
                <a:gd name="T93" fmla="*/ 563 h 616"/>
                <a:gd name="T94" fmla="*/ 94 w 822"/>
                <a:gd name="T95" fmla="*/ 563 h 616"/>
                <a:gd name="T96" fmla="*/ 94 w 822"/>
                <a:gd name="T97" fmla="*/ 563 h 616"/>
                <a:gd name="T98" fmla="*/ 63 w 822"/>
                <a:gd name="T99" fmla="*/ 563 h 616"/>
                <a:gd name="T100" fmla="*/ 63 w 822"/>
                <a:gd name="T101" fmla="*/ 563 h 616"/>
                <a:gd name="T102" fmla="*/ 63 w 822"/>
                <a:gd name="T103" fmla="*/ 563 h 616"/>
                <a:gd name="T104" fmla="*/ 59 w 822"/>
                <a:gd name="T105" fmla="*/ 570 h 616"/>
                <a:gd name="T106" fmla="*/ 30 w 822"/>
                <a:gd name="T107" fmla="*/ 570 h 616"/>
                <a:gd name="T108" fmla="*/ 30 w 822"/>
                <a:gd name="T109" fmla="*/ 356 h 616"/>
                <a:gd name="T110" fmla="*/ 794 w 822"/>
                <a:gd name="T111" fmla="*/ 356 h 616"/>
                <a:gd name="T112" fmla="*/ 794 w 822"/>
                <a:gd name="T113" fmla="*/ 570 h 616"/>
                <a:gd name="T114" fmla="*/ 794 w 822"/>
                <a:gd name="T115" fmla="*/ 338 h 616"/>
                <a:gd name="T116" fmla="*/ 421 w 822"/>
                <a:gd name="T117" fmla="*/ 338 h 616"/>
                <a:gd name="T118" fmla="*/ 421 w 822"/>
                <a:gd name="T119" fmla="*/ 62 h 616"/>
                <a:gd name="T120" fmla="*/ 794 w 822"/>
                <a:gd name="T121" fmla="*/ 62 h 616"/>
                <a:gd name="T122" fmla="*/ 794 w 822"/>
                <a:gd name="T123" fmla="*/ 338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2" h="616">
                  <a:moveTo>
                    <a:pt x="791" y="0"/>
                  </a:moveTo>
                  <a:cubicBezTo>
                    <a:pt x="30" y="0"/>
                    <a:pt x="30" y="0"/>
                    <a:pt x="30" y="0"/>
                  </a:cubicBezTo>
                  <a:cubicBezTo>
                    <a:pt x="13" y="0"/>
                    <a:pt x="0" y="13"/>
                    <a:pt x="0" y="30"/>
                  </a:cubicBezTo>
                  <a:cubicBezTo>
                    <a:pt x="0" y="68"/>
                    <a:pt x="0" y="68"/>
                    <a:pt x="0" y="68"/>
                  </a:cubicBezTo>
                  <a:cubicBezTo>
                    <a:pt x="0" y="509"/>
                    <a:pt x="0" y="509"/>
                    <a:pt x="0" y="509"/>
                  </a:cubicBezTo>
                  <a:cubicBezTo>
                    <a:pt x="0" y="572"/>
                    <a:pt x="0" y="572"/>
                    <a:pt x="0" y="572"/>
                  </a:cubicBezTo>
                  <a:cubicBezTo>
                    <a:pt x="0" y="588"/>
                    <a:pt x="13" y="602"/>
                    <a:pt x="30" y="602"/>
                  </a:cubicBezTo>
                  <a:cubicBezTo>
                    <a:pt x="39" y="602"/>
                    <a:pt x="39" y="602"/>
                    <a:pt x="39" y="602"/>
                  </a:cubicBezTo>
                  <a:cubicBezTo>
                    <a:pt x="30" y="616"/>
                    <a:pt x="30" y="616"/>
                    <a:pt x="30" y="616"/>
                  </a:cubicBezTo>
                  <a:cubicBezTo>
                    <a:pt x="61" y="616"/>
                    <a:pt x="61" y="616"/>
                    <a:pt x="61" y="616"/>
                  </a:cubicBezTo>
                  <a:cubicBezTo>
                    <a:pt x="70" y="602"/>
                    <a:pt x="70" y="602"/>
                    <a:pt x="70" y="602"/>
                  </a:cubicBezTo>
                  <a:cubicBezTo>
                    <a:pt x="741" y="602"/>
                    <a:pt x="741" y="602"/>
                    <a:pt x="741" y="602"/>
                  </a:cubicBezTo>
                  <a:cubicBezTo>
                    <a:pt x="750" y="616"/>
                    <a:pt x="750" y="616"/>
                    <a:pt x="750" y="616"/>
                  </a:cubicBezTo>
                  <a:cubicBezTo>
                    <a:pt x="781" y="616"/>
                    <a:pt x="781" y="616"/>
                    <a:pt x="781" y="616"/>
                  </a:cubicBezTo>
                  <a:cubicBezTo>
                    <a:pt x="772" y="602"/>
                    <a:pt x="772" y="602"/>
                    <a:pt x="772" y="602"/>
                  </a:cubicBezTo>
                  <a:cubicBezTo>
                    <a:pt x="791" y="602"/>
                    <a:pt x="791" y="602"/>
                    <a:pt x="791" y="602"/>
                  </a:cubicBezTo>
                  <a:cubicBezTo>
                    <a:pt x="808" y="602"/>
                    <a:pt x="822" y="588"/>
                    <a:pt x="822" y="572"/>
                  </a:cubicBezTo>
                  <a:cubicBezTo>
                    <a:pt x="822" y="509"/>
                    <a:pt x="822" y="509"/>
                    <a:pt x="822" y="509"/>
                  </a:cubicBezTo>
                  <a:cubicBezTo>
                    <a:pt x="822" y="509"/>
                    <a:pt x="822" y="509"/>
                    <a:pt x="822" y="509"/>
                  </a:cubicBezTo>
                  <a:cubicBezTo>
                    <a:pt x="822" y="30"/>
                    <a:pt x="822" y="30"/>
                    <a:pt x="822" y="30"/>
                  </a:cubicBezTo>
                  <a:cubicBezTo>
                    <a:pt x="822" y="13"/>
                    <a:pt x="808" y="0"/>
                    <a:pt x="791" y="0"/>
                  </a:cubicBezTo>
                  <a:close/>
                  <a:moveTo>
                    <a:pt x="445" y="15"/>
                  </a:moveTo>
                  <a:cubicBezTo>
                    <a:pt x="454" y="15"/>
                    <a:pt x="461" y="22"/>
                    <a:pt x="461" y="31"/>
                  </a:cubicBezTo>
                  <a:cubicBezTo>
                    <a:pt x="461" y="39"/>
                    <a:pt x="454" y="46"/>
                    <a:pt x="445" y="46"/>
                  </a:cubicBezTo>
                  <a:cubicBezTo>
                    <a:pt x="437" y="46"/>
                    <a:pt x="430" y="39"/>
                    <a:pt x="430" y="31"/>
                  </a:cubicBezTo>
                  <a:cubicBezTo>
                    <a:pt x="430" y="22"/>
                    <a:pt x="437" y="15"/>
                    <a:pt x="445" y="15"/>
                  </a:cubicBezTo>
                  <a:close/>
                  <a:moveTo>
                    <a:pt x="379" y="15"/>
                  </a:moveTo>
                  <a:cubicBezTo>
                    <a:pt x="387" y="15"/>
                    <a:pt x="394" y="22"/>
                    <a:pt x="394" y="31"/>
                  </a:cubicBezTo>
                  <a:cubicBezTo>
                    <a:pt x="394" y="39"/>
                    <a:pt x="387" y="46"/>
                    <a:pt x="379" y="46"/>
                  </a:cubicBezTo>
                  <a:cubicBezTo>
                    <a:pt x="370" y="46"/>
                    <a:pt x="363" y="39"/>
                    <a:pt x="363" y="31"/>
                  </a:cubicBezTo>
                  <a:cubicBezTo>
                    <a:pt x="363" y="22"/>
                    <a:pt x="370" y="15"/>
                    <a:pt x="379" y="15"/>
                  </a:cubicBezTo>
                  <a:close/>
                  <a:moveTo>
                    <a:pt x="30" y="62"/>
                  </a:moveTo>
                  <a:cubicBezTo>
                    <a:pt x="403" y="62"/>
                    <a:pt x="403" y="62"/>
                    <a:pt x="403" y="62"/>
                  </a:cubicBezTo>
                  <a:cubicBezTo>
                    <a:pt x="403" y="338"/>
                    <a:pt x="403" y="338"/>
                    <a:pt x="403" y="338"/>
                  </a:cubicBezTo>
                  <a:cubicBezTo>
                    <a:pt x="30" y="338"/>
                    <a:pt x="30" y="338"/>
                    <a:pt x="30" y="338"/>
                  </a:cubicBezTo>
                  <a:lnTo>
                    <a:pt x="30" y="62"/>
                  </a:lnTo>
                  <a:close/>
                  <a:moveTo>
                    <a:pt x="794" y="570"/>
                  </a:moveTo>
                  <a:cubicBezTo>
                    <a:pt x="752" y="570"/>
                    <a:pt x="752" y="570"/>
                    <a:pt x="752" y="570"/>
                  </a:cubicBezTo>
                  <a:cubicBezTo>
                    <a:pt x="748" y="563"/>
                    <a:pt x="748" y="563"/>
                    <a:pt x="748" y="563"/>
                  </a:cubicBezTo>
                  <a:cubicBezTo>
                    <a:pt x="748" y="563"/>
                    <a:pt x="748" y="563"/>
                    <a:pt x="748" y="563"/>
                  </a:cubicBezTo>
                  <a:cubicBezTo>
                    <a:pt x="748" y="563"/>
                    <a:pt x="748" y="563"/>
                    <a:pt x="748" y="563"/>
                  </a:cubicBezTo>
                  <a:cubicBezTo>
                    <a:pt x="717" y="563"/>
                    <a:pt x="717" y="563"/>
                    <a:pt x="717" y="563"/>
                  </a:cubicBezTo>
                  <a:cubicBezTo>
                    <a:pt x="717" y="563"/>
                    <a:pt x="717" y="563"/>
                    <a:pt x="717" y="563"/>
                  </a:cubicBezTo>
                  <a:cubicBezTo>
                    <a:pt x="717" y="563"/>
                    <a:pt x="717" y="563"/>
                    <a:pt x="717" y="563"/>
                  </a:cubicBezTo>
                  <a:cubicBezTo>
                    <a:pt x="713" y="570"/>
                    <a:pt x="713" y="570"/>
                    <a:pt x="713" y="570"/>
                  </a:cubicBezTo>
                  <a:cubicBezTo>
                    <a:pt x="98" y="570"/>
                    <a:pt x="98" y="570"/>
                    <a:pt x="98" y="570"/>
                  </a:cubicBezTo>
                  <a:cubicBezTo>
                    <a:pt x="94" y="563"/>
                    <a:pt x="94" y="563"/>
                    <a:pt x="94" y="563"/>
                  </a:cubicBezTo>
                  <a:cubicBezTo>
                    <a:pt x="94" y="563"/>
                    <a:pt x="94" y="563"/>
                    <a:pt x="94" y="563"/>
                  </a:cubicBezTo>
                  <a:cubicBezTo>
                    <a:pt x="94" y="563"/>
                    <a:pt x="94" y="563"/>
                    <a:pt x="94" y="563"/>
                  </a:cubicBezTo>
                  <a:cubicBezTo>
                    <a:pt x="63" y="563"/>
                    <a:pt x="63" y="563"/>
                    <a:pt x="63" y="563"/>
                  </a:cubicBezTo>
                  <a:cubicBezTo>
                    <a:pt x="63" y="563"/>
                    <a:pt x="63" y="563"/>
                    <a:pt x="63" y="563"/>
                  </a:cubicBezTo>
                  <a:cubicBezTo>
                    <a:pt x="63" y="563"/>
                    <a:pt x="63" y="563"/>
                    <a:pt x="63" y="563"/>
                  </a:cubicBezTo>
                  <a:cubicBezTo>
                    <a:pt x="59" y="570"/>
                    <a:pt x="59" y="570"/>
                    <a:pt x="59" y="570"/>
                  </a:cubicBezTo>
                  <a:cubicBezTo>
                    <a:pt x="30" y="570"/>
                    <a:pt x="30" y="570"/>
                    <a:pt x="30" y="570"/>
                  </a:cubicBezTo>
                  <a:cubicBezTo>
                    <a:pt x="30" y="356"/>
                    <a:pt x="30" y="356"/>
                    <a:pt x="30" y="356"/>
                  </a:cubicBezTo>
                  <a:cubicBezTo>
                    <a:pt x="794" y="356"/>
                    <a:pt x="794" y="356"/>
                    <a:pt x="794" y="356"/>
                  </a:cubicBezTo>
                  <a:lnTo>
                    <a:pt x="794" y="570"/>
                  </a:lnTo>
                  <a:close/>
                  <a:moveTo>
                    <a:pt x="794" y="338"/>
                  </a:moveTo>
                  <a:cubicBezTo>
                    <a:pt x="421" y="338"/>
                    <a:pt x="421" y="338"/>
                    <a:pt x="421" y="338"/>
                  </a:cubicBezTo>
                  <a:cubicBezTo>
                    <a:pt x="421" y="62"/>
                    <a:pt x="421" y="62"/>
                    <a:pt x="421" y="62"/>
                  </a:cubicBezTo>
                  <a:cubicBezTo>
                    <a:pt x="794" y="62"/>
                    <a:pt x="794" y="62"/>
                    <a:pt x="794" y="62"/>
                  </a:cubicBezTo>
                  <a:lnTo>
                    <a:pt x="79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4"/>
            <p:cNvSpPr>
              <a:spLocks/>
            </p:cNvSpPr>
            <p:nvPr/>
          </p:nvSpPr>
          <p:spPr bwMode="auto">
            <a:xfrm>
              <a:off x="10290176" y="8894763"/>
              <a:ext cx="465138" cy="434975"/>
            </a:xfrm>
            <a:custGeom>
              <a:avLst/>
              <a:gdLst>
                <a:gd name="T0" fmla="*/ 53 w 124"/>
                <a:gd name="T1" fmla="*/ 116 h 116"/>
                <a:gd name="T2" fmla="*/ 107 w 124"/>
                <a:gd name="T3" fmla="*/ 91 h 116"/>
                <a:gd name="T4" fmla="*/ 124 w 124"/>
                <a:gd name="T5" fmla="*/ 86 h 116"/>
                <a:gd name="T6" fmla="*/ 94 w 124"/>
                <a:gd name="T7" fmla="*/ 70 h 116"/>
                <a:gd name="T8" fmla="*/ 76 w 124"/>
                <a:gd name="T9" fmla="*/ 61 h 116"/>
                <a:gd name="T10" fmla="*/ 90 w 124"/>
                <a:gd name="T11" fmla="*/ 30 h 116"/>
                <a:gd name="T12" fmla="*/ 65 w 124"/>
                <a:gd name="T13" fmla="*/ 0 h 116"/>
                <a:gd name="T14" fmla="*/ 40 w 124"/>
                <a:gd name="T15" fmla="*/ 30 h 116"/>
                <a:gd name="T16" fmla="*/ 54 w 124"/>
                <a:gd name="T17" fmla="*/ 61 h 116"/>
                <a:gd name="T18" fmla="*/ 36 w 124"/>
                <a:gd name="T19" fmla="*/ 70 h 116"/>
                <a:gd name="T20" fmla="*/ 0 w 124"/>
                <a:gd name="T21" fmla="*/ 104 h 116"/>
                <a:gd name="T22" fmla="*/ 0 w 124"/>
                <a:gd name="T23" fmla="*/ 116 h 116"/>
                <a:gd name="T24" fmla="*/ 51 w 124"/>
                <a:gd name="T25" fmla="*/ 116 h 116"/>
                <a:gd name="T26" fmla="*/ 53 w 124"/>
                <a:gd name="T2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16">
                  <a:moveTo>
                    <a:pt x="53" y="116"/>
                  </a:moveTo>
                  <a:cubicBezTo>
                    <a:pt x="65" y="104"/>
                    <a:pt x="83" y="94"/>
                    <a:pt x="107" y="91"/>
                  </a:cubicBezTo>
                  <a:cubicBezTo>
                    <a:pt x="114" y="90"/>
                    <a:pt x="120" y="88"/>
                    <a:pt x="124" y="86"/>
                  </a:cubicBezTo>
                  <a:cubicBezTo>
                    <a:pt x="117" y="77"/>
                    <a:pt x="105" y="72"/>
                    <a:pt x="94" y="70"/>
                  </a:cubicBezTo>
                  <a:cubicBezTo>
                    <a:pt x="83" y="69"/>
                    <a:pt x="78" y="64"/>
                    <a:pt x="76" y="61"/>
                  </a:cubicBezTo>
                  <a:cubicBezTo>
                    <a:pt x="84" y="54"/>
                    <a:pt x="90" y="40"/>
                    <a:pt x="90" y="30"/>
                  </a:cubicBezTo>
                  <a:cubicBezTo>
                    <a:pt x="90" y="13"/>
                    <a:pt x="79" y="0"/>
                    <a:pt x="65" y="0"/>
                  </a:cubicBezTo>
                  <a:cubicBezTo>
                    <a:pt x="52" y="0"/>
                    <a:pt x="40" y="13"/>
                    <a:pt x="40" y="30"/>
                  </a:cubicBezTo>
                  <a:cubicBezTo>
                    <a:pt x="40" y="40"/>
                    <a:pt x="46" y="54"/>
                    <a:pt x="54" y="61"/>
                  </a:cubicBezTo>
                  <a:cubicBezTo>
                    <a:pt x="52" y="64"/>
                    <a:pt x="47" y="69"/>
                    <a:pt x="36" y="70"/>
                  </a:cubicBezTo>
                  <a:cubicBezTo>
                    <a:pt x="20" y="73"/>
                    <a:pt x="0" y="84"/>
                    <a:pt x="0" y="104"/>
                  </a:cubicBezTo>
                  <a:cubicBezTo>
                    <a:pt x="0" y="116"/>
                    <a:pt x="0" y="116"/>
                    <a:pt x="0" y="116"/>
                  </a:cubicBezTo>
                  <a:cubicBezTo>
                    <a:pt x="51" y="116"/>
                    <a:pt x="51" y="116"/>
                    <a:pt x="51" y="116"/>
                  </a:cubicBezTo>
                  <a:lnTo>
                    <a:pt x="53"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5"/>
            <p:cNvSpPr>
              <a:spLocks/>
            </p:cNvSpPr>
            <p:nvPr/>
          </p:nvSpPr>
          <p:spPr bwMode="auto">
            <a:xfrm>
              <a:off x="11041063" y="8894763"/>
              <a:ext cx="465138" cy="434975"/>
            </a:xfrm>
            <a:custGeom>
              <a:avLst/>
              <a:gdLst>
                <a:gd name="T0" fmla="*/ 88 w 124"/>
                <a:gd name="T1" fmla="*/ 70 h 116"/>
                <a:gd name="T2" fmla="*/ 70 w 124"/>
                <a:gd name="T3" fmla="*/ 61 h 116"/>
                <a:gd name="T4" fmla="*/ 83 w 124"/>
                <a:gd name="T5" fmla="*/ 30 h 116"/>
                <a:gd name="T6" fmla="*/ 58 w 124"/>
                <a:gd name="T7" fmla="*/ 0 h 116"/>
                <a:gd name="T8" fmla="*/ 34 w 124"/>
                <a:gd name="T9" fmla="*/ 30 h 116"/>
                <a:gd name="T10" fmla="*/ 47 w 124"/>
                <a:gd name="T11" fmla="*/ 61 h 116"/>
                <a:gd name="T12" fmla="*/ 29 w 124"/>
                <a:gd name="T13" fmla="*/ 70 h 116"/>
                <a:gd name="T14" fmla="*/ 0 w 124"/>
                <a:gd name="T15" fmla="*/ 86 h 116"/>
                <a:gd name="T16" fmla="*/ 16 w 124"/>
                <a:gd name="T17" fmla="*/ 91 h 116"/>
                <a:gd name="T18" fmla="*/ 70 w 124"/>
                <a:gd name="T19" fmla="*/ 116 h 116"/>
                <a:gd name="T20" fmla="*/ 73 w 124"/>
                <a:gd name="T21" fmla="*/ 116 h 116"/>
                <a:gd name="T22" fmla="*/ 124 w 124"/>
                <a:gd name="T23" fmla="*/ 116 h 116"/>
                <a:gd name="T24" fmla="*/ 124 w 124"/>
                <a:gd name="T25" fmla="*/ 104 h 116"/>
                <a:gd name="T26" fmla="*/ 88 w 124"/>
                <a:gd name="T27" fmla="*/ 7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16">
                  <a:moveTo>
                    <a:pt x="88" y="70"/>
                  </a:moveTo>
                  <a:cubicBezTo>
                    <a:pt x="76" y="69"/>
                    <a:pt x="72" y="64"/>
                    <a:pt x="70" y="61"/>
                  </a:cubicBezTo>
                  <a:cubicBezTo>
                    <a:pt x="78" y="54"/>
                    <a:pt x="83" y="40"/>
                    <a:pt x="83" y="30"/>
                  </a:cubicBezTo>
                  <a:cubicBezTo>
                    <a:pt x="83" y="13"/>
                    <a:pt x="72" y="0"/>
                    <a:pt x="58" y="0"/>
                  </a:cubicBezTo>
                  <a:cubicBezTo>
                    <a:pt x="45" y="0"/>
                    <a:pt x="34" y="13"/>
                    <a:pt x="34" y="30"/>
                  </a:cubicBezTo>
                  <a:cubicBezTo>
                    <a:pt x="34" y="40"/>
                    <a:pt x="39" y="54"/>
                    <a:pt x="47" y="61"/>
                  </a:cubicBezTo>
                  <a:cubicBezTo>
                    <a:pt x="45" y="64"/>
                    <a:pt x="40" y="69"/>
                    <a:pt x="29" y="70"/>
                  </a:cubicBezTo>
                  <a:cubicBezTo>
                    <a:pt x="19" y="72"/>
                    <a:pt x="7" y="77"/>
                    <a:pt x="0" y="86"/>
                  </a:cubicBezTo>
                  <a:cubicBezTo>
                    <a:pt x="4" y="88"/>
                    <a:pt x="9" y="90"/>
                    <a:pt x="16" y="91"/>
                  </a:cubicBezTo>
                  <a:cubicBezTo>
                    <a:pt x="36" y="94"/>
                    <a:pt x="56" y="103"/>
                    <a:pt x="70" y="116"/>
                  </a:cubicBezTo>
                  <a:cubicBezTo>
                    <a:pt x="73" y="116"/>
                    <a:pt x="73" y="116"/>
                    <a:pt x="73" y="116"/>
                  </a:cubicBezTo>
                  <a:cubicBezTo>
                    <a:pt x="124" y="116"/>
                    <a:pt x="124" y="116"/>
                    <a:pt x="124" y="116"/>
                  </a:cubicBezTo>
                  <a:cubicBezTo>
                    <a:pt x="124" y="104"/>
                    <a:pt x="124" y="104"/>
                    <a:pt x="124" y="104"/>
                  </a:cubicBezTo>
                  <a:cubicBezTo>
                    <a:pt x="124" y="84"/>
                    <a:pt x="104" y="73"/>
                    <a:pt x="88"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6"/>
            <p:cNvSpPr>
              <a:spLocks/>
            </p:cNvSpPr>
            <p:nvPr/>
          </p:nvSpPr>
          <p:spPr bwMode="auto">
            <a:xfrm>
              <a:off x="10444163" y="8767763"/>
              <a:ext cx="904875" cy="806450"/>
            </a:xfrm>
            <a:custGeom>
              <a:avLst/>
              <a:gdLst>
                <a:gd name="T0" fmla="*/ 175 w 241"/>
                <a:gd name="T1" fmla="*/ 130 h 215"/>
                <a:gd name="T2" fmla="*/ 141 w 241"/>
                <a:gd name="T3" fmla="*/ 113 h 215"/>
                <a:gd name="T4" fmla="*/ 166 w 241"/>
                <a:gd name="T5" fmla="*/ 56 h 215"/>
                <a:gd name="T6" fmla="*/ 121 w 241"/>
                <a:gd name="T7" fmla="*/ 0 h 215"/>
                <a:gd name="T8" fmla="*/ 75 w 241"/>
                <a:gd name="T9" fmla="*/ 56 h 215"/>
                <a:gd name="T10" fmla="*/ 100 w 241"/>
                <a:gd name="T11" fmla="*/ 113 h 215"/>
                <a:gd name="T12" fmla="*/ 67 w 241"/>
                <a:gd name="T13" fmla="*/ 130 h 215"/>
                <a:gd name="T14" fmla="*/ 0 w 241"/>
                <a:gd name="T15" fmla="*/ 192 h 215"/>
                <a:gd name="T16" fmla="*/ 0 w 241"/>
                <a:gd name="T17" fmla="*/ 215 h 215"/>
                <a:gd name="T18" fmla="*/ 94 w 241"/>
                <a:gd name="T19" fmla="*/ 215 h 215"/>
                <a:gd name="T20" fmla="*/ 147 w 241"/>
                <a:gd name="T21" fmla="*/ 215 h 215"/>
                <a:gd name="T22" fmla="*/ 241 w 241"/>
                <a:gd name="T23" fmla="*/ 215 h 215"/>
                <a:gd name="T24" fmla="*/ 241 w 241"/>
                <a:gd name="T25" fmla="*/ 192 h 215"/>
                <a:gd name="T26" fmla="*/ 175 w 241"/>
                <a:gd name="T27" fmla="*/ 13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15">
                  <a:moveTo>
                    <a:pt x="175" y="130"/>
                  </a:moveTo>
                  <a:cubicBezTo>
                    <a:pt x="154" y="127"/>
                    <a:pt x="145" y="118"/>
                    <a:pt x="141" y="113"/>
                  </a:cubicBezTo>
                  <a:cubicBezTo>
                    <a:pt x="156" y="100"/>
                    <a:pt x="166" y="74"/>
                    <a:pt x="166" y="56"/>
                  </a:cubicBezTo>
                  <a:cubicBezTo>
                    <a:pt x="166" y="25"/>
                    <a:pt x="146" y="0"/>
                    <a:pt x="121" y="0"/>
                  </a:cubicBezTo>
                  <a:cubicBezTo>
                    <a:pt x="95" y="0"/>
                    <a:pt x="75" y="25"/>
                    <a:pt x="75" y="56"/>
                  </a:cubicBezTo>
                  <a:cubicBezTo>
                    <a:pt x="75" y="74"/>
                    <a:pt x="85" y="99"/>
                    <a:pt x="100" y="113"/>
                  </a:cubicBezTo>
                  <a:cubicBezTo>
                    <a:pt x="96" y="118"/>
                    <a:pt x="87" y="127"/>
                    <a:pt x="67" y="130"/>
                  </a:cubicBezTo>
                  <a:cubicBezTo>
                    <a:pt x="37" y="134"/>
                    <a:pt x="0" y="156"/>
                    <a:pt x="0" y="192"/>
                  </a:cubicBezTo>
                  <a:cubicBezTo>
                    <a:pt x="0" y="215"/>
                    <a:pt x="0" y="215"/>
                    <a:pt x="0" y="215"/>
                  </a:cubicBezTo>
                  <a:cubicBezTo>
                    <a:pt x="94" y="215"/>
                    <a:pt x="94" y="215"/>
                    <a:pt x="94" y="215"/>
                  </a:cubicBezTo>
                  <a:cubicBezTo>
                    <a:pt x="147" y="215"/>
                    <a:pt x="147" y="215"/>
                    <a:pt x="147" y="215"/>
                  </a:cubicBezTo>
                  <a:cubicBezTo>
                    <a:pt x="241" y="215"/>
                    <a:pt x="241" y="215"/>
                    <a:pt x="241" y="215"/>
                  </a:cubicBezTo>
                  <a:cubicBezTo>
                    <a:pt x="241" y="192"/>
                    <a:pt x="241" y="192"/>
                    <a:pt x="241" y="192"/>
                  </a:cubicBezTo>
                  <a:cubicBezTo>
                    <a:pt x="241" y="156"/>
                    <a:pt x="204" y="134"/>
                    <a:pt x="175"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107"/>
            <p:cNvSpPr>
              <a:spLocks noChangeArrowheads="1"/>
            </p:cNvSpPr>
            <p:nvPr/>
          </p:nvSpPr>
          <p:spPr bwMode="auto">
            <a:xfrm>
              <a:off x="9158288" y="8812213"/>
              <a:ext cx="119063" cy="6048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108"/>
            <p:cNvSpPr>
              <a:spLocks noChangeArrowheads="1"/>
            </p:cNvSpPr>
            <p:nvPr/>
          </p:nvSpPr>
          <p:spPr bwMode="auto">
            <a:xfrm>
              <a:off x="9318626" y="9026525"/>
              <a:ext cx="120650" cy="390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109"/>
            <p:cNvSpPr>
              <a:spLocks noChangeArrowheads="1"/>
            </p:cNvSpPr>
            <p:nvPr/>
          </p:nvSpPr>
          <p:spPr bwMode="auto">
            <a:xfrm>
              <a:off x="9477376" y="8982075"/>
              <a:ext cx="119063" cy="43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73"/>
            <p:cNvSpPr>
              <a:spLocks noChangeArrowheads="1"/>
            </p:cNvSpPr>
            <p:nvPr/>
          </p:nvSpPr>
          <p:spPr bwMode="auto">
            <a:xfrm>
              <a:off x="9637713" y="9045575"/>
              <a:ext cx="117475" cy="371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2" name="Group 111"/>
          <p:cNvGrpSpPr/>
          <p:nvPr/>
        </p:nvGrpSpPr>
        <p:grpSpPr>
          <a:xfrm>
            <a:off x="6533474" y="2992050"/>
            <a:ext cx="737628" cy="393674"/>
            <a:chOff x="9712326" y="5089525"/>
            <a:chExt cx="3119437" cy="1665288"/>
          </a:xfrm>
          <a:solidFill>
            <a:schemeClr val="bg1"/>
          </a:solidFill>
        </p:grpSpPr>
        <p:sp>
          <p:nvSpPr>
            <p:cNvPr id="113" name="Freeform 6"/>
            <p:cNvSpPr>
              <a:spLocks/>
            </p:cNvSpPr>
            <p:nvPr/>
          </p:nvSpPr>
          <p:spPr bwMode="auto">
            <a:xfrm>
              <a:off x="10987088" y="5205413"/>
              <a:ext cx="573087" cy="509588"/>
            </a:xfrm>
            <a:custGeom>
              <a:avLst/>
              <a:gdLst>
                <a:gd name="T0" fmla="*/ 110 w 153"/>
                <a:gd name="T1" fmla="*/ 82 h 136"/>
                <a:gd name="T2" fmla="*/ 89 w 153"/>
                <a:gd name="T3" fmla="*/ 72 h 136"/>
                <a:gd name="T4" fmla="*/ 105 w 153"/>
                <a:gd name="T5" fmla="*/ 36 h 136"/>
                <a:gd name="T6" fmla="*/ 76 w 153"/>
                <a:gd name="T7" fmla="*/ 0 h 136"/>
                <a:gd name="T8" fmla="*/ 47 w 153"/>
                <a:gd name="T9" fmla="*/ 36 h 136"/>
                <a:gd name="T10" fmla="*/ 63 w 153"/>
                <a:gd name="T11" fmla="*/ 71 h 136"/>
                <a:gd name="T12" fmla="*/ 42 w 153"/>
                <a:gd name="T13" fmla="*/ 82 h 136"/>
                <a:gd name="T14" fmla="*/ 0 w 153"/>
                <a:gd name="T15" fmla="*/ 121 h 136"/>
                <a:gd name="T16" fmla="*/ 0 w 153"/>
                <a:gd name="T17" fmla="*/ 136 h 136"/>
                <a:gd name="T18" fmla="*/ 59 w 153"/>
                <a:gd name="T19" fmla="*/ 136 h 136"/>
                <a:gd name="T20" fmla="*/ 93 w 153"/>
                <a:gd name="T21" fmla="*/ 136 h 136"/>
                <a:gd name="T22" fmla="*/ 153 w 153"/>
                <a:gd name="T23" fmla="*/ 136 h 136"/>
                <a:gd name="T24" fmla="*/ 153 w 153"/>
                <a:gd name="T25" fmla="*/ 121 h 136"/>
                <a:gd name="T26" fmla="*/ 110 w 153"/>
                <a:gd name="T27" fmla="*/ 8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36">
                  <a:moveTo>
                    <a:pt x="110" y="82"/>
                  </a:moveTo>
                  <a:cubicBezTo>
                    <a:pt x="97" y="80"/>
                    <a:pt x="92" y="75"/>
                    <a:pt x="89" y="72"/>
                  </a:cubicBezTo>
                  <a:cubicBezTo>
                    <a:pt x="99" y="63"/>
                    <a:pt x="105" y="47"/>
                    <a:pt x="105" y="36"/>
                  </a:cubicBezTo>
                  <a:cubicBezTo>
                    <a:pt x="105" y="16"/>
                    <a:pt x="92" y="0"/>
                    <a:pt x="76" y="0"/>
                  </a:cubicBezTo>
                  <a:cubicBezTo>
                    <a:pt x="60" y="0"/>
                    <a:pt x="47" y="16"/>
                    <a:pt x="47" y="36"/>
                  </a:cubicBezTo>
                  <a:cubicBezTo>
                    <a:pt x="47" y="47"/>
                    <a:pt x="54" y="63"/>
                    <a:pt x="63" y="71"/>
                  </a:cubicBezTo>
                  <a:cubicBezTo>
                    <a:pt x="61" y="75"/>
                    <a:pt x="55" y="80"/>
                    <a:pt x="42" y="82"/>
                  </a:cubicBezTo>
                  <a:cubicBezTo>
                    <a:pt x="23" y="85"/>
                    <a:pt x="0" y="99"/>
                    <a:pt x="0" y="121"/>
                  </a:cubicBezTo>
                  <a:cubicBezTo>
                    <a:pt x="0" y="136"/>
                    <a:pt x="0" y="136"/>
                    <a:pt x="0" y="136"/>
                  </a:cubicBezTo>
                  <a:cubicBezTo>
                    <a:pt x="59" y="136"/>
                    <a:pt x="59" y="136"/>
                    <a:pt x="59" y="136"/>
                  </a:cubicBezTo>
                  <a:cubicBezTo>
                    <a:pt x="93" y="136"/>
                    <a:pt x="93" y="136"/>
                    <a:pt x="93" y="136"/>
                  </a:cubicBezTo>
                  <a:cubicBezTo>
                    <a:pt x="153" y="136"/>
                    <a:pt x="153" y="136"/>
                    <a:pt x="153" y="136"/>
                  </a:cubicBezTo>
                  <a:cubicBezTo>
                    <a:pt x="153" y="121"/>
                    <a:pt x="153" y="121"/>
                    <a:pt x="153" y="121"/>
                  </a:cubicBezTo>
                  <a:cubicBezTo>
                    <a:pt x="153" y="99"/>
                    <a:pt x="129" y="85"/>
                    <a:pt x="110"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7"/>
            <p:cNvSpPr>
              <a:spLocks/>
            </p:cNvSpPr>
            <p:nvPr/>
          </p:nvSpPr>
          <p:spPr bwMode="auto">
            <a:xfrm>
              <a:off x="10048875" y="5205413"/>
              <a:ext cx="574675" cy="509588"/>
            </a:xfrm>
            <a:custGeom>
              <a:avLst/>
              <a:gdLst>
                <a:gd name="T0" fmla="*/ 111 w 153"/>
                <a:gd name="T1" fmla="*/ 82 h 136"/>
                <a:gd name="T2" fmla="*/ 89 w 153"/>
                <a:gd name="T3" fmla="*/ 72 h 136"/>
                <a:gd name="T4" fmla="*/ 105 w 153"/>
                <a:gd name="T5" fmla="*/ 36 h 136"/>
                <a:gd name="T6" fmla="*/ 76 w 153"/>
                <a:gd name="T7" fmla="*/ 0 h 136"/>
                <a:gd name="T8" fmla="*/ 47 w 153"/>
                <a:gd name="T9" fmla="*/ 36 h 136"/>
                <a:gd name="T10" fmla="*/ 63 w 153"/>
                <a:gd name="T11" fmla="*/ 71 h 136"/>
                <a:gd name="T12" fmla="*/ 42 w 153"/>
                <a:gd name="T13" fmla="*/ 82 h 136"/>
                <a:gd name="T14" fmla="*/ 0 w 153"/>
                <a:gd name="T15" fmla="*/ 121 h 136"/>
                <a:gd name="T16" fmla="*/ 0 w 153"/>
                <a:gd name="T17" fmla="*/ 136 h 136"/>
                <a:gd name="T18" fmla="*/ 60 w 153"/>
                <a:gd name="T19" fmla="*/ 136 h 136"/>
                <a:gd name="T20" fmla="*/ 93 w 153"/>
                <a:gd name="T21" fmla="*/ 136 h 136"/>
                <a:gd name="T22" fmla="*/ 153 w 153"/>
                <a:gd name="T23" fmla="*/ 136 h 136"/>
                <a:gd name="T24" fmla="*/ 153 w 153"/>
                <a:gd name="T25" fmla="*/ 121 h 136"/>
                <a:gd name="T26" fmla="*/ 111 w 153"/>
                <a:gd name="T27" fmla="*/ 8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36">
                  <a:moveTo>
                    <a:pt x="111" y="82"/>
                  </a:moveTo>
                  <a:cubicBezTo>
                    <a:pt x="98" y="80"/>
                    <a:pt x="92" y="75"/>
                    <a:pt x="89" y="72"/>
                  </a:cubicBezTo>
                  <a:cubicBezTo>
                    <a:pt x="99" y="63"/>
                    <a:pt x="105" y="47"/>
                    <a:pt x="105" y="36"/>
                  </a:cubicBezTo>
                  <a:cubicBezTo>
                    <a:pt x="105" y="16"/>
                    <a:pt x="92" y="0"/>
                    <a:pt x="76" y="0"/>
                  </a:cubicBezTo>
                  <a:cubicBezTo>
                    <a:pt x="60" y="0"/>
                    <a:pt x="47" y="16"/>
                    <a:pt x="47" y="36"/>
                  </a:cubicBezTo>
                  <a:cubicBezTo>
                    <a:pt x="47" y="47"/>
                    <a:pt x="54" y="63"/>
                    <a:pt x="63" y="71"/>
                  </a:cubicBezTo>
                  <a:cubicBezTo>
                    <a:pt x="61" y="75"/>
                    <a:pt x="55" y="80"/>
                    <a:pt x="42" y="82"/>
                  </a:cubicBezTo>
                  <a:cubicBezTo>
                    <a:pt x="23" y="85"/>
                    <a:pt x="0" y="99"/>
                    <a:pt x="0" y="121"/>
                  </a:cubicBezTo>
                  <a:cubicBezTo>
                    <a:pt x="0" y="136"/>
                    <a:pt x="0" y="136"/>
                    <a:pt x="0" y="136"/>
                  </a:cubicBezTo>
                  <a:cubicBezTo>
                    <a:pt x="60" y="136"/>
                    <a:pt x="60" y="136"/>
                    <a:pt x="60" y="136"/>
                  </a:cubicBezTo>
                  <a:cubicBezTo>
                    <a:pt x="93" y="136"/>
                    <a:pt x="93" y="136"/>
                    <a:pt x="93" y="136"/>
                  </a:cubicBezTo>
                  <a:cubicBezTo>
                    <a:pt x="153" y="136"/>
                    <a:pt x="153" y="136"/>
                    <a:pt x="153" y="136"/>
                  </a:cubicBezTo>
                  <a:cubicBezTo>
                    <a:pt x="153" y="121"/>
                    <a:pt x="153" y="121"/>
                    <a:pt x="153" y="121"/>
                  </a:cubicBezTo>
                  <a:cubicBezTo>
                    <a:pt x="153" y="99"/>
                    <a:pt x="129" y="85"/>
                    <a:pt x="11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8"/>
            <p:cNvSpPr>
              <a:spLocks noEditPoints="1"/>
            </p:cNvSpPr>
            <p:nvPr/>
          </p:nvSpPr>
          <p:spPr bwMode="auto">
            <a:xfrm>
              <a:off x="9842500" y="5089525"/>
              <a:ext cx="2857500" cy="746125"/>
            </a:xfrm>
            <a:custGeom>
              <a:avLst/>
              <a:gdLst>
                <a:gd name="T0" fmla="*/ 749 w 762"/>
                <a:gd name="T1" fmla="*/ 0 h 199"/>
                <a:gd name="T2" fmla="*/ 645 w 762"/>
                <a:gd name="T3" fmla="*/ 0 h 199"/>
                <a:gd name="T4" fmla="*/ 117 w 762"/>
                <a:gd name="T5" fmla="*/ 0 h 199"/>
                <a:gd name="T6" fmla="*/ 13 w 762"/>
                <a:gd name="T7" fmla="*/ 0 h 199"/>
                <a:gd name="T8" fmla="*/ 0 w 762"/>
                <a:gd name="T9" fmla="*/ 13 h 199"/>
                <a:gd name="T10" fmla="*/ 0 w 762"/>
                <a:gd name="T11" fmla="*/ 16 h 199"/>
                <a:gd name="T12" fmla="*/ 0 w 762"/>
                <a:gd name="T13" fmla="*/ 17 h 199"/>
                <a:gd name="T14" fmla="*/ 0 w 762"/>
                <a:gd name="T15" fmla="*/ 186 h 199"/>
                <a:gd name="T16" fmla="*/ 13 w 762"/>
                <a:gd name="T17" fmla="*/ 199 h 199"/>
                <a:gd name="T18" fmla="*/ 117 w 762"/>
                <a:gd name="T19" fmla="*/ 199 h 199"/>
                <a:gd name="T20" fmla="*/ 645 w 762"/>
                <a:gd name="T21" fmla="*/ 199 h 199"/>
                <a:gd name="T22" fmla="*/ 749 w 762"/>
                <a:gd name="T23" fmla="*/ 199 h 199"/>
                <a:gd name="T24" fmla="*/ 762 w 762"/>
                <a:gd name="T25" fmla="*/ 186 h 199"/>
                <a:gd name="T26" fmla="*/ 762 w 762"/>
                <a:gd name="T27" fmla="*/ 183 h 199"/>
                <a:gd name="T28" fmla="*/ 762 w 762"/>
                <a:gd name="T29" fmla="*/ 182 h 199"/>
                <a:gd name="T30" fmla="*/ 762 w 762"/>
                <a:gd name="T31" fmla="*/ 13 h 199"/>
                <a:gd name="T32" fmla="*/ 749 w 762"/>
                <a:gd name="T33" fmla="*/ 0 h 199"/>
                <a:gd name="T34" fmla="*/ 249 w 762"/>
                <a:gd name="T35" fmla="*/ 183 h 199"/>
                <a:gd name="T36" fmla="*/ 13 w 762"/>
                <a:gd name="T37" fmla="*/ 183 h 199"/>
                <a:gd name="T38" fmla="*/ 13 w 762"/>
                <a:gd name="T39" fmla="*/ 16 h 199"/>
                <a:gd name="T40" fmla="*/ 249 w 762"/>
                <a:gd name="T41" fmla="*/ 16 h 199"/>
                <a:gd name="T42" fmla="*/ 249 w 762"/>
                <a:gd name="T43" fmla="*/ 183 h 199"/>
                <a:gd name="T44" fmla="*/ 499 w 762"/>
                <a:gd name="T45" fmla="*/ 183 h 199"/>
                <a:gd name="T46" fmla="*/ 263 w 762"/>
                <a:gd name="T47" fmla="*/ 183 h 199"/>
                <a:gd name="T48" fmla="*/ 263 w 762"/>
                <a:gd name="T49" fmla="*/ 16 h 199"/>
                <a:gd name="T50" fmla="*/ 499 w 762"/>
                <a:gd name="T51" fmla="*/ 16 h 199"/>
                <a:gd name="T52" fmla="*/ 499 w 762"/>
                <a:gd name="T53" fmla="*/ 183 h 199"/>
                <a:gd name="T54" fmla="*/ 749 w 762"/>
                <a:gd name="T55" fmla="*/ 183 h 199"/>
                <a:gd name="T56" fmla="*/ 513 w 762"/>
                <a:gd name="T57" fmla="*/ 183 h 199"/>
                <a:gd name="T58" fmla="*/ 513 w 762"/>
                <a:gd name="T59" fmla="*/ 16 h 199"/>
                <a:gd name="T60" fmla="*/ 749 w 762"/>
                <a:gd name="T61" fmla="*/ 16 h 199"/>
                <a:gd name="T62" fmla="*/ 749 w 762"/>
                <a:gd name="T63" fmla="*/ 18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2" h="199">
                  <a:moveTo>
                    <a:pt x="749" y="0"/>
                  </a:moveTo>
                  <a:cubicBezTo>
                    <a:pt x="645" y="0"/>
                    <a:pt x="645" y="0"/>
                    <a:pt x="645" y="0"/>
                  </a:cubicBezTo>
                  <a:cubicBezTo>
                    <a:pt x="117" y="0"/>
                    <a:pt x="117" y="0"/>
                    <a:pt x="117" y="0"/>
                  </a:cubicBezTo>
                  <a:cubicBezTo>
                    <a:pt x="13" y="0"/>
                    <a:pt x="13" y="0"/>
                    <a:pt x="13" y="0"/>
                  </a:cubicBezTo>
                  <a:cubicBezTo>
                    <a:pt x="6" y="0"/>
                    <a:pt x="0" y="6"/>
                    <a:pt x="0" y="13"/>
                  </a:cubicBezTo>
                  <a:cubicBezTo>
                    <a:pt x="0" y="16"/>
                    <a:pt x="0" y="16"/>
                    <a:pt x="0" y="16"/>
                  </a:cubicBezTo>
                  <a:cubicBezTo>
                    <a:pt x="0" y="17"/>
                    <a:pt x="0" y="17"/>
                    <a:pt x="0" y="17"/>
                  </a:cubicBezTo>
                  <a:cubicBezTo>
                    <a:pt x="0" y="186"/>
                    <a:pt x="0" y="186"/>
                    <a:pt x="0" y="186"/>
                  </a:cubicBezTo>
                  <a:cubicBezTo>
                    <a:pt x="0" y="193"/>
                    <a:pt x="6" y="199"/>
                    <a:pt x="13" y="199"/>
                  </a:cubicBezTo>
                  <a:cubicBezTo>
                    <a:pt x="117" y="199"/>
                    <a:pt x="117" y="199"/>
                    <a:pt x="117" y="199"/>
                  </a:cubicBezTo>
                  <a:cubicBezTo>
                    <a:pt x="645" y="199"/>
                    <a:pt x="645" y="199"/>
                    <a:pt x="645" y="199"/>
                  </a:cubicBezTo>
                  <a:cubicBezTo>
                    <a:pt x="749" y="199"/>
                    <a:pt x="749" y="199"/>
                    <a:pt x="749" y="199"/>
                  </a:cubicBezTo>
                  <a:cubicBezTo>
                    <a:pt x="756" y="199"/>
                    <a:pt x="762" y="193"/>
                    <a:pt x="762" y="186"/>
                  </a:cubicBezTo>
                  <a:cubicBezTo>
                    <a:pt x="762" y="183"/>
                    <a:pt x="762" y="183"/>
                    <a:pt x="762" y="183"/>
                  </a:cubicBezTo>
                  <a:cubicBezTo>
                    <a:pt x="762" y="182"/>
                    <a:pt x="762" y="182"/>
                    <a:pt x="762" y="182"/>
                  </a:cubicBezTo>
                  <a:cubicBezTo>
                    <a:pt x="762" y="13"/>
                    <a:pt x="762" y="13"/>
                    <a:pt x="762" y="13"/>
                  </a:cubicBezTo>
                  <a:cubicBezTo>
                    <a:pt x="762" y="6"/>
                    <a:pt x="756" y="0"/>
                    <a:pt x="749" y="0"/>
                  </a:cubicBezTo>
                  <a:close/>
                  <a:moveTo>
                    <a:pt x="249" y="183"/>
                  </a:moveTo>
                  <a:cubicBezTo>
                    <a:pt x="13" y="183"/>
                    <a:pt x="13" y="183"/>
                    <a:pt x="13" y="183"/>
                  </a:cubicBezTo>
                  <a:cubicBezTo>
                    <a:pt x="13" y="16"/>
                    <a:pt x="13" y="16"/>
                    <a:pt x="13" y="16"/>
                  </a:cubicBezTo>
                  <a:cubicBezTo>
                    <a:pt x="249" y="16"/>
                    <a:pt x="249" y="16"/>
                    <a:pt x="249" y="16"/>
                  </a:cubicBezTo>
                  <a:lnTo>
                    <a:pt x="249" y="183"/>
                  </a:lnTo>
                  <a:close/>
                  <a:moveTo>
                    <a:pt x="499" y="183"/>
                  </a:moveTo>
                  <a:cubicBezTo>
                    <a:pt x="263" y="183"/>
                    <a:pt x="263" y="183"/>
                    <a:pt x="263" y="183"/>
                  </a:cubicBezTo>
                  <a:cubicBezTo>
                    <a:pt x="263" y="16"/>
                    <a:pt x="263" y="16"/>
                    <a:pt x="263" y="16"/>
                  </a:cubicBezTo>
                  <a:cubicBezTo>
                    <a:pt x="499" y="16"/>
                    <a:pt x="499" y="16"/>
                    <a:pt x="499" y="16"/>
                  </a:cubicBezTo>
                  <a:lnTo>
                    <a:pt x="499" y="183"/>
                  </a:lnTo>
                  <a:close/>
                  <a:moveTo>
                    <a:pt x="749" y="183"/>
                  </a:moveTo>
                  <a:cubicBezTo>
                    <a:pt x="513" y="183"/>
                    <a:pt x="513" y="183"/>
                    <a:pt x="513" y="183"/>
                  </a:cubicBezTo>
                  <a:cubicBezTo>
                    <a:pt x="513" y="16"/>
                    <a:pt x="513" y="16"/>
                    <a:pt x="513" y="16"/>
                  </a:cubicBezTo>
                  <a:cubicBezTo>
                    <a:pt x="749" y="16"/>
                    <a:pt x="749" y="16"/>
                    <a:pt x="749" y="16"/>
                  </a:cubicBezTo>
                  <a:lnTo>
                    <a:pt x="749"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9"/>
            <p:cNvSpPr>
              <a:spLocks/>
            </p:cNvSpPr>
            <p:nvPr/>
          </p:nvSpPr>
          <p:spPr bwMode="auto">
            <a:xfrm>
              <a:off x="11920538" y="5205413"/>
              <a:ext cx="573087" cy="509588"/>
            </a:xfrm>
            <a:custGeom>
              <a:avLst/>
              <a:gdLst>
                <a:gd name="T0" fmla="*/ 111 w 153"/>
                <a:gd name="T1" fmla="*/ 82 h 136"/>
                <a:gd name="T2" fmla="*/ 90 w 153"/>
                <a:gd name="T3" fmla="*/ 72 h 136"/>
                <a:gd name="T4" fmla="*/ 105 w 153"/>
                <a:gd name="T5" fmla="*/ 36 h 136"/>
                <a:gd name="T6" fmla="*/ 77 w 153"/>
                <a:gd name="T7" fmla="*/ 0 h 136"/>
                <a:gd name="T8" fmla="*/ 48 w 153"/>
                <a:gd name="T9" fmla="*/ 36 h 136"/>
                <a:gd name="T10" fmla="*/ 64 w 153"/>
                <a:gd name="T11" fmla="*/ 71 h 136"/>
                <a:gd name="T12" fmla="*/ 42 w 153"/>
                <a:gd name="T13" fmla="*/ 82 h 136"/>
                <a:gd name="T14" fmla="*/ 0 w 153"/>
                <a:gd name="T15" fmla="*/ 121 h 136"/>
                <a:gd name="T16" fmla="*/ 0 w 153"/>
                <a:gd name="T17" fmla="*/ 136 h 136"/>
                <a:gd name="T18" fmla="*/ 60 w 153"/>
                <a:gd name="T19" fmla="*/ 136 h 136"/>
                <a:gd name="T20" fmla="*/ 93 w 153"/>
                <a:gd name="T21" fmla="*/ 136 h 136"/>
                <a:gd name="T22" fmla="*/ 153 w 153"/>
                <a:gd name="T23" fmla="*/ 136 h 136"/>
                <a:gd name="T24" fmla="*/ 153 w 153"/>
                <a:gd name="T25" fmla="*/ 121 h 136"/>
                <a:gd name="T26" fmla="*/ 111 w 153"/>
                <a:gd name="T27" fmla="*/ 8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36">
                  <a:moveTo>
                    <a:pt x="111" y="82"/>
                  </a:moveTo>
                  <a:cubicBezTo>
                    <a:pt x="98" y="80"/>
                    <a:pt x="92" y="75"/>
                    <a:pt x="90" y="72"/>
                  </a:cubicBezTo>
                  <a:cubicBezTo>
                    <a:pt x="99" y="63"/>
                    <a:pt x="105" y="47"/>
                    <a:pt x="105" y="36"/>
                  </a:cubicBezTo>
                  <a:cubicBezTo>
                    <a:pt x="105" y="16"/>
                    <a:pt x="93" y="0"/>
                    <a:pt x="77" y="0"/>
                  </a:cubicBezTo>
                  <a:cubicBezTo>
                    <a:pt x="61" y="0"/>
                    <a:pt x="48" y="16"/>
                    <a:pt x="48" y="36"/>
                  </a:cubicBezTo>
                  <a:cubicBezTo>
                    <a:pt x="48" y="47"/>
                    <a:pt x="54" y="63"/>
                    <a:pt x="64" y="71"/>
                  </a:cubicBezTo>
                  <a:cubicBezTo>
                    <a:pt x="61" y="75"/>
                    <a:pt x="55" y="80"/>
                    <a:pt x="42" y="82"/>
                  </a:cubicBezTo>
                  <a:cubicBezTo>
                    <a:pt x="24" y="85"/>
                    <a:pt x="0" y="99"/>
                    <a:pt x="0" y="121"/>
                  </a:cubicBezTo>
                  <a:cubicBezTo>
                    <a:pt x="0" y="136"/>
                    <a:pt x="0" y="136"/>
                    <a:pt x="0" y="136"/>
                  </a:cubicBezTo>
                  <a:cubicBezTo>
                    <a:pt x="60" y="136"/>
                    <a:pt x="60" y="136"/>
                    <a:pt x="60" y="136"/>
                  </a:cubicBezTo>
                  <a:cubicBezTo>
                    <a:pt x="93" y="136"/>
                    <a:pt x="93" y="136"/>
                    <a:pt x="93" y="136"/>
                  </a:cubicBezTo>
                  <a:cubicBezTo>
                    <a:pt x="153" y="136"/>
                    <a:pt x="153" y="136"/>
                    <a:pt x="153" y="136"/>
                  </a:cubicBezTo>
                  <a:cubicBezTo>
                    <a:pt x="153" y="121"/>
                    <a:pt x="153" y="121"/>
                    <a:pt x="153" y="121"/>
                  </a:cubicBezTo>
                  <a:cubicBezTo>
                    <a:pt x="153" y="99"/>
                    <a:pt x="130" y="85"/>
                    <a:pt x="11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0"/>
            <p:cNvSpPr>
              <a:spLocks/>
            </p:cNvSpPr>
            <p:nvPr/>
          </p:nvSpPr>
          <p:spPr bwMode="auto">
            <a:xfrm>
              <a:off x="11383963" y="6281738"/>
              <a:ext cx="806450" cy="344488"/>
            </a:xfrm>
            <a:custGeom>
              <a:avLst/>
              <a:gdLst>
                <a:gd name="T0" fmla="*/ 0 w 215"/>
                <a:gd name="T1" fmla="*/ 34 h 92"/>
                <a:gd name="T2" fmla="*/ 20 w 215"/>
                <a:gd name="T3" fmla="*/ 41 h 92"/>
                <a:gd name="T4" fmla="*/ 86 w 215"/>
                <a:gd name="T5" fmla="*/ 92 h 92"/>
                <a:gd name="T6" fmla="*/ 129 w 215"/>
                <a:gd name="T7" fmla="*/ 92 h 92"/>
                <a:gd name="T8" fmla="*/ 195 w 215"/>
                <a:gd name="T9" fmla="*/ 41 h 92"/>
                <a:gd name="T10" fmla="*/ 215 w 215"/>
                <a:gd name="T11" fmla="*/ 34 h 92"/>
                <a:gd name="T12" fmla="*/ 198 w 215"/>
                <a:gd name="T13" fmla="*/ 0 h 92"/>
                <a:gd name="T14" fmla="*/ 17 w 215"/>
                <a:gd name="T15" fmla="*/ 0 h 92"/>
                <a:gd name="T16" fmla="*/ 0 w 215"/>
                <a:gd name="T17" fmla="*/ 3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92">
                  <a:moveTo>
                    <a:pt x="0" y="34"/>
                  </a:moveTo>
                  <a:cubicBezTo>
                    <a:pt x="4" y="37"/>
                    <a:pt x="10" y="40"/>
                    <a:pt x="20" y="41"/>
                  </a:cubicBezTo>
                  <a:cubicBezTo>
                    <a:pt x="49" y="46"/>
                    <a:pt x="79" y="64"/>
                    <a:pt x="86" y="92"/>
                  </a:cubicBezTo>
                  <a:cubicBezTo>
                    <a:pt x="129" y="92"/>
                    <a:pt x="129" y="92"/>
                    <a:pt x="129" y="92"/>
                  </a:cubicBezTo>
                  <a:cubicBezTo>
                    <a:pt x="136" y="64"/>
                    <a:pt x="166" y="46"/>
                    <a:pt x="195" y="41"/>
                  </a:cubicBezTo>
                  <a:cubicBezTo>
                    <a:pt x="205" y="40"/>
                    <a:pt x="211" y="37"/>
                    <a:pt x="215" y="34"/>
                  </a:cubicBezTo>
                  <a:cubicBezTo>
                    <a:pt x="207" y="24"/>
                    <a:pt x="201" y="12"/>
                    <a:pt x="198" y="0"/>
                  </a:cubicBezTo>
                  <a:cubicBezTo>
                    <a:pt x="17" y="0"/>
                    <a:pt x="17" y="0"/>
                    <a:pt x="17" y="0"/>
                  </a:cubicBezTo>
                  <a:cubicBezTo>
                    <a:pt x="14" y="12"/>
                    <a:pt x="8" y="25"/>
                    <a:pt x="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
            <p:cNvSpPr>
              <a:spLocks/>
            </p:cNvSpPr>
            <p:nvPr/>
          </p:nvSpPr>
          <p:spPr bwMode="auto">
            <a:xfrm>
              <a:off x="10353675" y="6281738"/>
              <a:ext cx="804862" cy="344488"/>
            </a:xfrm>
            <a:custGeom>
              <a:avLst/>
              <a:gdLst>
                <a:gd name="T0" fmla="*/ 195 w 215"/>
                <a:gd name="T1" fmla="*/ 41 h 92"/>
                <a:gd name="T2" fmla="*/ 215 w 215"/>
                <a:gd name="T3" fmla="*/ 34 h 92"/>
                <a:gd name="T4" fmla="*/ 198 w 215"/>
                <a:gd name="T5" fmla="*/ 0 h 92"/>
                <a:gd name="T6" fmla="*/ 17 w 215"/>
                <a:gd name="T7" fmla="*/ 0 h 92"/>
                <a:gd name="T8" fmla="*/ 0 w 215"/>
                <a:gd name="T9" fmla="*/ 34 h 92"/>
                <a:gd name="T10" fmla="*/ 20 w 215"/>
                <a:gd name="T11" fmla="*/ 41 h 92"/>
                <a:gd name="T12" fmla="*/ 86 w 215"/>
                <a:gd name="T13" fmla="*/ 92 h 92"/>
                <a:gd name="T14" fmla="*/ 129 w 215"/>
                <a:gd name="T15" fmla="*/ 92 h 92"/>
                <a:gd name="T16" fmla="*/ 195 w 215"/>
                <a:gd name="T17" fmla="*/ 4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92">
                  <a:moveTo>
                    <a:pt x="195" y="41"/>
                  </a:moveTo>
                  <a:cubicBezTo>
                    <a:pt x="205" y="40"/>
                    <a:pt x="211" y="37"/>
                    <a:pt x="215" y="34"/>
                  </a:cubicBezTo>
                  <a:cubicBezTo>
                    <a:pt x="207" y="24"/>
                    <a:pt x="201" y="12"/>
                    <a:pt x="198" y="0"/>
                  </a:cubicBezTo>
                  <a:cubicBezTo>
                    <a:pt x="17" y="0"/>
                    <a:pt x="17" y="0"/>
                    <a:pt x="17" y="0"/>
                  </a:cubicBezTo>
                  <a:cubicBezTo>
                    <a:pt x="14" y="12"/>
                    <a:pt x="8" y="25"/>
                    <a:pt x="0" y="34"/>
                  </a:cubicBezTo>
                  <a:cubicBezTo>
                    <a:pt x="4" y="37"/>
                    <a:pt x="10" y="40"/>
                    <a:pt x="20" y="41"/>
                  </a:cubicBezTo>
                  <a:cubicBezTo>
                    <a:pt x="50" y="46"/>
                    <a:pt x="79" y="64"/>
                    <a:pt x="86" y="92"/>
                  </a:cubicBezTo>
                  <a:cubicBezTo>
                    <a:pt x="129" y="92"/>
                    <a:pt x="129" y="92"/>
                    <a:pt x="129" y="92"/>
                  </a:cubicBezTo>
                  <a:cubicBezTo>
                    <a:pt x="136" y="64"/>
                    <a:pt x="166" y="46"/>
                    <a:pt x="195"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2"/>
            <p:cNvSpPr>
              <a:spLocks/>
            </p:cNvSpPr>
            <p:nvPr/>
          </p:nvSpPr>
          <p:spPr bwMode="auto">
            <a:xfrm>
              <a:off x="9712326" y="6281738"/>
              <a:ext cx="415925" cy="344488"/>
            </a:xfrm>
            <a:custGeom>
              <a:avLst/>
              <a:gdLst>
                <a:gd name="T0" fmla="*/ 91 w 111"/>
                <a:gd name="T1" fmla="*/ 41 h 92"/>
                <a:gd name="T2" fmla="*/ 111 w 111"/>
                <a:gd name="T3" fmla="*/ 34 h 92"/>
                <a:gd name="T4" fmla="*/ 94 w 111"/>
                <a:gd name="T5" fmla="*/ 0 h 92"/>
                <a:gd name="T6" fmla="*/ 77 w 111"/>
                <a:gd name="T7" fmla="*/ 0 h 92"/>
                <a:gd name="T8" fmla="*/ 54 w 111"/>
                <a:gd name="T9" fmla="*/ 12 h 92"/>
                <a:gd name="T10" fmla="*/ 5 w 111"/>
                <a:gd name="T11" fmla="*/ 80 h 92"/>
                <a:gd name="T12" fmla="*/ 11 w 111"/>
                <a:gd name="T13" fmla="*/ 92 h 92"/>
                <a:gd name="T14" fmla="*/ 25 w 111"/>
                <a:gd name="T15" fmla="*/ 92 h 92"/>
                <a:gd name="T16" fmla="*/ 91 w 111"/>
                <a:gd name="T17" fmla="*/ 4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92">
                  <a:moveTo>
                    <a:pt x="91" y="41"/>
                  </a:moveTo>
                  <a:cubicBezTo>
                    <a:pt x="101" y="40"/>
                    <a:pt x="107" y="37"/>
                    <a:pt x="111" y="34"/>
                  </a:cubicBezTo>
                  <a:cubicBezTo>
                    <a:pt x="104" y="24"/>
                    <a:pt x="97" y="12"/>
                    <a:pt x="94" y="0"/>
                  </a:cubicBezTo>
                  <a:cubicBezTo>
                    <a:pt x="77" y="0"/>
                    <a:pt x="77" y="0"/>
                    <a:pt x="77" y="0"/>
                  </a:cubicBezTo>
                  <a:cubicBezTo>
                    <a:pt x="69" y="0"/>
                    <a:pt x="59" y="5"/>
                    <a:pt x="54" y="12"/>
                  </a:cubicBezTo>
                  <a:cubicBezTo>
                    <a:pt x="5" y="80"/>
                    <a:pt x="5" y="80"/>
                    <a:pt x="5" y="80"/>
                  </a:cubicBezTo>
                  <a:cubicBezTo>
                    <a:pt x="0" y="87"/>
                    <a:pt x="3" y="92"/>
                    <a:pt x="11" y="92"/>
                  </a:cubicBezTo>
                  <a:cubicBezTo>
                    <a:pt x="25" y="92"/>
                    <a:pt x="25" y="92"/>
                    <a:pt x="25" y="92"/>
                  </a:cubicBezTo>
                  <a:cubicBezTo>
                    <a:pt x="32" y="64"/>
                    <a:pt x="62" y="46"/>
                    <a:pt x="91"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3"/>
            <p:cNvSpPr>
              <a:spLocks/>
            </p:cNvSpPr>
            <p:nvPr/>
          </p:nvSpPr>
          <p:spPr bwMode="auto">
            <a:xfrm>
              <a:off x="12415838" y="6281738"/>
              <a:ext cx="415925" cy="344488"/>
            </a:xfrm>
            <a:custGeom>
              <a:avLst/>
              <a:gdLst>
                <a:gd name="T0" fmla="*/ 106 w 111"/>
                <a:gd name="T1" fmla="*/ 80 h 92"/>
                <a:gd name="T2" fmla="*/ 57 w 111"/>
                <a:gd name="T3" fmla="*/ 12 h 92"/>
                <a:gd name="T4" fmla="*/ 34 w 111"/>
                <a:gd name="T5" fmla="*/ 0 h 92"/>
                <a:gd name="T6" fmla="*/ 17 w 111"/>
                <a:gd name="T7" fmla="*/ 0 h 92"/>
                <a:gd name="T8" fmla="*/ 0 w 111"/>
                <a:gd name="T9" fmla="*/ 34 h 92"/>
                <a:gd name="T10" fmla="*/ 20 w 111"/>
                <a:gd name="T11" fmla="*/ 41 h 92"/>
                <a:gd name="T12" fmla="*/ 86 w 111"/>
                <a:gd name="T13" fmla="*/ 92 h 92"/>
                <a:gd name="T14" fmla="*/ 100 w 111"/>
                <a:gd name="T15" fmla="*/ 92 h 92"/>
                <a:gd name="T16" fmla="*/ 106 w 111"/>
                <a:gd name="T17"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92">
                  <a:moveTo>
                    <a:pt x="106" y="80"/>
                  </a:moveTo>
                  <a:cubicBezTo>
                    <a:pt x="57" y="12"/>
                    <a:pt x="57" y="12"/>
                    <a:pt x="57" y="12"/>
                  </a:cubicBezTo>
                  <a:cubicBezTo>
                    <a:pt x="52" y="5"/>
                    <a:pt x="42" y="0"/>
                    <a:pt x="34" y="0"/>
                  </a:cubicBezTo>
                  <a:cubicBezTo>
                    <a:pt x="17" y="0"/>
                    <a:pt x="17" y="0"/>
                    <a:pt x="17" y="0"/>
                  </a:cubicBezTo>
                  <a:cubicBezTo>
                    <a:pt x="14" y="12"/>
                    <a:pt x="8" y="25"/>
                    <a:pt x="0" y="34"/>
                  </a:cubicBezTo>
                  <a:cubicBezTo>
                    <a:pt x="4" y="37"/>
                    <a:pt x="10" y="40"/>
                    <a:pt x="20" y="41"/>
                  </a:cubicBezTo>
                  <a:cubicBezTo>
                    <a:pt x="49" y="46"/>
                    <a:pt x="79" y="64"/>
                    <a:pt x="86" y="92"/>
                  </a:cubicBezTo>
                  <a:cubicBezTo>
                    <a:pt x="100" y="92"/>
                    <a:pt x="100" y="92"/>
                    <a:pt x="100" y="92"/>
                  </a:cubicBezTo>
                  <a:cubicBezTo>
                    <a:pt x="108" y="92"/>
                    <a:pt x="111" y="87"/>
                    <a:pt x="10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4"/>
            <p:cNvSpPr>
              <a:spLocks/>
            </p:cNvSpPr>
            <p:nvPr/>
          </p:nvSpPr>
          <p:spPr bwMode="auto">
            <a:xfrm>
              <a:off x="10860088" y="6022975"/>
              <a:ext cx="823912" cy="731838"/>
            </a:xfrm>
            <a:custGeom>
              <a:avLst/>
              <a:gdLst>
                <a:gd name="T0" fmla="*/ 159 w 220"/>
                <a:gd name="T1" fmla="*/ 118 h 195"/>
                <a:gd name="T2" fmla="*/ 129 w 220"/>
                <a:gd name="T3" fmla="*/ 103 h 195"/>
                <a:gd name="T4" fmla="*/ 151 w 220"/>
                <a:gd name="T5" fmla="*/ 51 h 195"/>
                <a:gd name="T6" fmla="*/ 110 w 220"/>
                <a:gd name="T7" fmla="*/ 0 h 195"/>
                <a:gd name="T8" fmla="*/ 69 w 220"/>
                <a:gd name="T9" fmla="*/ 51 h 195"/>
                <a:gd name="T10" fmla="*/ 91 w 220"/>
                <a:gd name="T11" fmla="*/ 103 h 195"/>
                <a:gd name="T12" fmla="*/ 61 w 220"/>
                <a:gd name="T13" fmla="*/ 118 h 195"/>
                <a:gd name="T14" fmla="*/ 0 w 220"/>
                <a:gd name="T15" fmla="*/ 174 h 195"/>
                <a:gd name="T16" fmla="*/ 0 w 220"/>
                <a:gd name="T17" fmla="*/ 195 h 195"/>
                <a:gd name="T18" fmla="*/ 86 w 220"/>
                <a:gd name="T19" fmla="*/ 195 h 195"/>
                <a:gd name="T20" fmla="*/ 134 w 220"/>
                <a:gd name="T21" fmla="*/ 195 h 195"/>
                <a:gd name="T22" fmla="*/ 220 w 220"/>
                <a:gd name="T23" fmla="*/ 195 h 195"/>
                <a:gd name="T24" fmla="*/ 220 w 220"/>
                <a:gd name="T25" fmla="*/ 174 h 195"/>
                <a:gd name="T26" fmla="*/ 159 w 220"/>
                <a:gd name="T27" fmla="*/ 11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195">
                  <a:moveTo>
                    <a:pt x="159" y="118"/>
                  </a:moveTo>
                  <a:cubicBezTo>
                    <a:pt x="140" y="115"/>
                    <a:pt x="132" y="108"/>
                    <a:pt x="129" y="103"/>
                  </a:cubicBezTo>
                  <a:cubicBezTo>
                    <a:pt x="142" y="91"/>
                    <a:pt x="151" y="68"/>
                    <a:pt x="151" y="51"/>
                  </a:cubicBezTo>
                  <a:cubicBezTo>
                    <a:pt x="151" y="23"/>
                    <a:pt x="133" y="0"/>
                    <a:pt x="110" y="0"/>
                  </a:cubicBezTo>
                  <a:cubicBezTo>
                    <a:pt x="87" y="0"/>
                    <a:pt x="69" y="23"/>
                    <a:pt x="69" y="51"/>
                  </a:cubicBezTo>
                  <a:cubicBezTo>
                    <a:pt x="69" y="68"/>
                    <a:pt x="78" y="91"/>
                    <a:pt x="91" y="103"/>
                  </a:cubicBezTo>
                  <a:cubicBezTo>
                    <a:pt x="88" y="107"/>
                    <a:pt x="80" y="115"/>
                    <a:pt x="61" y="118"/>
                  </a:cubicBezTo>
                  <a:cubicBezTo>
                    <a:pt x="34" y="122"/>
                    <a:pt x="0" y="142"/>
                    <a:pt x="0" y="174"/>
                  </a:cubicBezTo>
                  <a:cubicBezTo>
                    <a:pt x="0" y="195"/>
                    <a:pt x="0" y="195"/>
                    <a:pt x="0" y="195"/>
                  </a:cubicBezTo>
                  <a:cubicBezTo>
                    <a:pt x="86" y="195"/>
                    <a:pt x="86" y="195"/>
                    <a:pt x="86" y="195"/>
                  </a:cubicBezTo>
                  <a:cubicBezTo>
                    <a:pt x="134" y="195"/>
                    <a:pt x="134" y="195"/>
                    <a:pt x="134" y="195"/>
                  </a:cubicBezTo>
                  <a:cubicBezTo>
                    <a:pt x="220" y="195"/>
                    <a:pt x="220" y="195"/>
                    <a:pt x="220" y="195"/>
                  </a:cubicBezTo>
                  <a:cubicBezTo>
                    <a:pt x="220" y="174"/>
                    <a:pt x="220" y="174"/>
                    <a:pt x="220" y="174"/>
                  </a:cubicBezTo>
                  <a:cubicBezTo>
                    <a:pt x="220" y="142"/>
                    <a:pt x="186" y="122"/>
                    <a:pt x="159"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5"/>
            <p:cNvSpPr>
              <a:spLocks/>
            </p:cNvSpPr>
            <p:nvPr/>
          </p:nvSpPr>
          <p:spPr bwMode="auto">
            <a:xfrm>
              <a:off x="9828213" y="6022975"/>
              <a:ext cx="825500" cy="731838"/>
            </a:xfrm>
            <a:custGeom>
              <a:avLst/>
              <a:gdLst>
                <a:gd name="T0" fmla="*/ 159 w 220"/>
                <a:gd name="T1" fmla="*/ 118 h 195"/>
                <a:gd name="T2" fmla="*/ 129 w 220"/>
                <a:gd name="T3" fmla="*/ 103 h 195"/>
                <a:gd name="T4" fmla="*/ 152 w 220"/>
                <a:gd name="T5" fmla="*/ 51 h 195"/>
                <a:gd name="T6" fmla="*/ 110 w 220"/>
                <a:gd name="T7" fmla="*/ 0 h 195"/>
                <a:gd name="T8" fmla="*/ 69 w 220"/>
                <a:gd name="T9" fmla="*/ 51 h 195"/>
                <a:gd name="T10" fmla="*/ 91 w 220"/>
                <a:gd name="T11" fmla="*/ 103 h 195"/>
                <a:gd name="T12" fmla="*/ 61 w 220"/>
                <a:gd name="T13" fmla="*/ 118 h 195"/>
                <a:gd name="T14" fmla="*/ 0 w 220"/>
                <a:gd name="T15" fmla="*/ 174 h 195"/>
                <a:gd name="T16" fmla="*/ 0 w 220"/>
                <a:gd name="T17" fmla="*/ 195 h 195"/>
                <a:gd name="T18" fmla="*/ 86 w 220"/>
                <a:gd name="T19" fmla="*/ 195 h 195"/>
                <a:gd name="T20" fmla="*/ 134 w 220"/>
                <a:gd name="T21" fmla="*/ 195 h 195"/>
                <a:gd name="T22" fmla="*/ 220 w 220"/>
                <a:gd name="T23" fmla="*/ 195 h 195"/>
                <a:gd name="T24" fmla="*/ 220 w 220"/>
                <a:gd name="T25" fmla="*/ 174 h 195"/>
                <a:gd name="T26" fmla="*/ 159 w 220"/>
                <a:gd name="T27" fmla="*/ 11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195">
                  <a:moveTo>
                    <a:pt x="159" y="118"/>
                  </a:moveTo>
                  <a:cubicBezTo>
                    <a:pt x="141" y="115"/>
                    <a:pt x="132" y="108"/>
                    <a:pt x="129" y="103"/>
                  </a:cubicBezTo>
                  <a:cubicBezTo>
                    <a:pt x="142" y="91"/>
                    <a:pt x="152" y="68"/>
                    <a:pt x="152" y="51"/>
                  </a:cubicBezTo>
                  <a:cubicBezTo>
                    <a:pt x="152" y="23"/>
                    <a:pt x="133" y="0"/>
                    <a:pt x="110" y="0"/>
                  </a:cubicBezTo>
                  <a:cubicBezTo>
                    <a:pt x="87" y="0"/>
                    <a:pt x="69" y="23"/>
                    <a:pt x="69" y="51"/>
                  </a:cubicBezTo>
                  <a:cubicBezTo>
                    <a:pt x="69" y="68"/>
                    <a:pt x="78" y="91"/>
                    <a:pt x="91" y="103"/>
                  </a:cubicBezTo>
                  <a:cubicBezTo>
                    <a:pt x="88" y="107"/>
                    <a:pt x="80" y="115"/>
                    <a:pt x="61" y="118"/>
                  </a:cubicBezTo>
                  <a:cubicBezTo>
                    <a:pt x="34" y="122"/>
                    <a:pt x="0" y="142"/>
                    <a:pt x="0" y="174"/>
                  </a:cubicBezTo>
                  <a:cubicBezTo>
                    <a:pt x="0" y="195"/>
                    <a:pt x="0" y="195"/>
                    <a:pt x="0" y="195"/>
                  </a:cubicBezTo>
                  <a:cubicBezTo>
                    <a:pt x="86" y="195"/>
                    <a:pt x="86" y="195"/>
                    <a:pt x="86" y="195"/>
                  </a:cubicBezTo>
                  <a:cubicBezTo>
                    <a:pt x="134" y="195"/>
                    <a:pt x="134" y="195"/>
                    <a:pt x="134" y="195"/>
                  </a:cubicBezTo>
                  <a:cubicBezTo>
                    <a:pt x="220" y="195"/>
                    <a:pt x="220" y="195"/>
                    <a:pt x="220" y="195"/>
                  </a:cubicBezTo>
                  <a:cubicBezTo>
                    <a:pt x="220" y="174"/>
                    <a:pt x="220" y="174"/>
                    <a:pt x="220" y="174"/>
                  </a:cubicBezTo>
                  <a:cubicBezTo>
                    <a:pt x="220" y="142"/>
                    <a:pt x="186" y="122"/>
                    <a:pt x="159"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6"/>
            <p:cNvSpPr>
              <a:spLocks/>
            </p:cNvSpPr>
            <p:nvPr/>
          </p:nvSpPr>
          <p:spPr bwMode="auto">
            <a:xfrm>
              <a:off x="11890375" y="6022975"/>
              <a:ext cx="825500" cy="731838"/>
            </a:xfrm>
            <a:custGeom>
              <a:avLst/>
              <a:gdLst>
                <a:gd name="T0" fmla="*/ 159 w 220"/>
                <a:gd name="T1" fmla="*/ 118 h 195"/>
                <a:gd name="T2" fmla="*/ 129 w 220"/>
                <a:gd name="T3" fmla="*/ 103 h 195"/>
                <a:gd name="T4" fmla="*/ 151 w 220"/>
                <a:gd name="T5" fmla="*/ 51 h 195"/>
                <a:gd name="T6" fmla="*/ 110 w 220"/>
                <a:gd name="T7" fmla="*/ 0 h 195"/>
                <a:gd name="T8" fmla="*/ 69 w 220"/>
                <a:gd name="T9" fmla="*/ 51 h 195"/>
                <a:gd name="T10" fmla="*/ 91 w 220"/>
                <a:gd name="T11" fmla="*/ 103 h 195"/>
                <a:gd name="T12" fmla="*/ 61 w 220"/>
                <a:gd name="T13" fmla="*/ 118 h 195"/>
                <a:gd name="T14" fmla="*/ 0 w 220"/>
                <a:gd name="T15" fmla="*/ 174 h 195"/>
                <a:gd name="T16" fmla="*/ 0 w 220"/>
                <a:gd name="T17" fmla="*/ 195 h 195"/>
                <a:gd name="T18" fmla="*/ 86 w 220"/>
                <a:gd name="T19" fmla="*/ 195 h 195"/>
                <a:gd name="T20" fmla="*/ 134 w 220"/>
                <a:gd name="T21" fmla="*/ 195 h 195"/>
                <a:gd name="T22" fmla="*/ 220 w 220"/>
                <a:gd name="T23" fmla="*/ 195 h 195"/>
                <a:gd name="T24" fmla="*/ 220 w 220"/>
                <a:gd name="T25" fmla="*/ 174 h 195"/>
                <a:gd name="T26" fmla="*/ 159 w 220"/>
                <a:gd name="T27" fmla="*/ 11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195">
                  <a:moveTo>
                    <a:pt x="159" y="118"/>
                  </a:moveTo>
                  <a:cubicBezTo>
                    <a:pt x="140" y="115"/>
                    <a:pt x="132" y="108"/>
                    <a:pt x="129" y="103"/>
                  </a:cubicBezTo>
                  <a:cubicBezTo>
                    <a:pt x="142" y="91"/>
                    <a:pt x="151" y="68"/>
                    <a:pt x="151" y="51"/>
                  </a:cubicBezTo>
                  <a:cubicBezTo>
                    <a:pt x="151" y="23"/>
                    <a:pt x="133" y="0"/>
                    <a:pt x="110" y="0"/>
                  </a:cubicBezTo>
                  <a:cubicBezTo>
                    <a:pt x="87" y="0"/>
                    <a:pt x="69" y="23"/>
                    <a:pt x="69" y="51"/>
                  </a:cubicBezTo>
                  <a:cubicBezTo>
                    <a:pt x="69" y="68"/>
                    <a:pt x="78" y="91"/>
                    <a:pt x="91" y="103"/>
                  </a:cubicBezTo>
                  <a:cubicBezTo>
                    <a:pt x="88" y="107"/>
                    <a:pt x="80" y="115"/>
                    <a:pt x="61" y="118"/>
                  </a:cubicBezTo>
                  <a:cubicBezTo>
                    <a:pt x="34" y="122"/>
                    <a:pt x="0" y="142"/>
                    <a:pt x="0" y="174"/>
                  </a:cubicBezTo>
                  <a:cubicBezTo>
                    <a:pt x="0" y="195"/>
                    <a:pt x="0" y="195"/>
                    <a:pt x="0" y="195"/>
                  </a:cubicBezTo>
                  <a:cubicBezTo>
                    <a:pt x="86" y="195"/>
                    <a:pt x="86" y="195"/>
                    <a:pt x="86" y="195"/>
                  </a:cubicBezTo>
                  <a:cubicBezTo>
                    <a:pt x="134" y="195"/>
                    <a:pt x="134" y="195"/>
                    <a:pt x="134" y="195"/>
                  </a:cubicBezTo>
                  <a:cubicBezTo>
                    <a:pt x="220" y="195"/>
                    <a:pt x="220" y="195"/>
                    <a:pt x="220" y="195"/>
                  </a:cubicBezTo>
                  <a:cubicBezTo>
                    <a:pt x="220" y="174"/>
                    <a:pt x="220" y="174"/>
                    <a:pt x="220" y="174"/>
                  </a:cubicBezTo>
                  <a:cubicBezTo>
                    <a:pt x="220" y="142"/>
                    <a:pt x="186" y="122"/>
                    <a:pt x="159"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4" name="Freeform 15"/>
          <p:cNvSpPr>
            <a:spLocks noChangeAspect="1" noEditPoints="1"/>
          </p:cNvSpPr>
          <p:nvPr/>
        </p:nvSpPr>
        <p:spPr bwMode="auto">
          <a:xfrm>
            <a:off x="4442668" y="3403931"/>
            <a:ext cx="390894" cy="236084"/>
          </a:xfrm>
          <a:custGeom>
            <a:avLst/>
            <a:gdLst>
              <a:gd name="T0" fmla="*/ 113 w 168"/>
              <a:gd name="T1" fmla="*/ 0 h 100"/>
              <a:gd name="T2" fmla="*/ 119 w 168"/>
              <a:gd name="T3" fmla="*/ 1 h 100"/>
              <a:gd name="T4" fmla="*/ 119 w 168"/>
              <a:gd name="T5" fmla="*/ 98 h 100"/>
              <a:gd name="T6" fmla="*/ 113 w 168"/>
              <a:gd name="T7" fmla="*/ 100 h 100"/>
              <a:gd name="T8" fmla="*/ 13 w 168"/>
              <a:gd name="T9" fmla="*/ 100 h 100"/>
              <a:gd name="T10" fmla="*/ 0 w 168"/>
              <a:gd name="T11" fmla="*/ 87 h 100"/>
              <a:gd name="T12" fmla="*/ 0 w 168"/>
              <a:gd name="T13" fmla="*/ 33 h 100"/>
              <a:gd name="T14" fmla="*/ 41 w 168"/>
              <a:gd name="T15" fmla="*/ 33 h 100"/>
              <a:gd name="T16" fmla="*/ 48 w 168"/>
              <a:gd name="T17" fmla="*/ 26 h 100"/>
              <a:gd name="T18" fmla="*/ 41 w 168"/>
              <a:gd name="T19" fmla="*/ 19 h 100"/>
              <a:gd name="T20" fmla="*/ 0 w 168"/>
              <a:gd name="T21" fmla="*/ 19 h 100"/>
              <a:gd name="T22" fmla="*/ 0 w 168"/>
              <a:gd name="T23" fmla="*/ 12 h 100"/>
              <a:gd name="T24" fmla="*/ 13 w 168"/>
              <a:gd name="T25" fmla="*/ 0 h 100"/>
              <a:gd name="T26" fmla="*/ 113 w 168"/>
              <a:gd name="T27" fmla="*/ 0 h 100"/>
              <a:gd name="T28" fmla="*/ 168 w 168"/>
              <a:gd name="T29" fmla="*/ 1 h 100"/>
              <a:gd name="T30" fmla="*/ 133 w 168"/>
              <a:gd name="T31" fmla="*/ 30 h 100"/>
              <a:gd name="T32" fmla="*/ 133 w 168"/>
              <a:gd name="T33" fmla="*/ 70 h 100"/>
              <a:gd name="T34" fmla="*/ 168 w 168"/>
              <a:gd name="T35" fmla="*/ 98 h 100"/>
              <a:gd name="T36" fmla="*/ 168 w 168"/>
              <a:gd name="T37" fmla="*/ 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 h="100">
                <a:moveTo>
                  <a:pt x="113" y="0"/>
                </a:moveTo>
                <a:cubicBezTo>
                  <a:pt x="115" y="0"/>
                  <a:pt x="117" y="0"/>
                  <a:pt x="119" y="1"/>
                </a:cubicBezTo>
                <a:cubicBezTo>
                  <a:pt x="119" y="98"/>
                  <a:pt x="119" y="98"/>
                  <a:pt x="119" y="98"/>
                </a:cubicBezTo>
                <a:cubicBezTo>
                  <a:pt x="117" y="99"/>
                  <a:pt x="115" y="100"/>
                  <a:pt x="113" y="100"/>
                </a:cubicBezTo>
                <a:cubicBezTo>
                  <a:pt x="13" y="100"/>
                  <a:pt x="13" y="100"/>
                  <a:pt x="13" y="100"/>
                </a:cubicBezTo>
                <a:cubicBezTo>
                  <a:pt x="6" y="100"/>
                  <a:pt x="0" y="94"/>
                  <a:pt x="0" y="87"/>
                </a:cubicBezTo>
                <a:cubicBezTo>
                  <a:pt x="0" y="33"/>
                  <a:pt x="0" y="33"/>
                  <a:pt x="0" y="33"/>
                </a:cubicBezTo>
                <a:cubicBezTo>
                  <a:pt x="41" y="33"/>
                  <a:pt x="41" y="33"/>
                  <a:pt x="41" y="33"/>
                </a:cubicBezTo>
                <a:cubicBezTo>
                  <a:pt x="45" y="33"/>
                  <a:pt x="48" y="30"/>
                  <a:pt x="48" y="26"/>
                </a:cubicBezTo>
                <a:cubicBezTo>
                  <a:pt x="48" y="22"/>
                  <a:pt x="45" y="19"/>
                  <a:pt x="41" y="19"/>
                </a:cubicBezTo>
                <a:cubicBezTo>
                  <a:pt x="0" y="19"/>
                  <a:pt x="0" y="19"/>
                  <a:pt x="0" y="19"/>
                </a:cubicBezTo>
                <a:cubicBezTo>
                  <a:pt x="0" y="12"/>
                  <a:pt x="0" y="12"/>
                  <a:pt x="0" y="12"/>
                </a:cubicBezTo>
                <a:cubicBezTo>
                  <a:pt x="0" y="5"/>
                  <a:pt x="6" y="0"/>
                  <a:pt x="13" y="0"/>
                </a:cubicBezTo>
                <a:lnTo>
                  <a:pt x="113" y="0"/>
                </a:lnTo>
                <a:close/>
                <a:moveTo>
                  <a:pt x="168" y="1"/>
                </a:moveTo>
                <a:cubicBezTo>
                  <a:pt x="133" y="30"/>
                  <a:pt x="133" y="30"/>
                  <a:pt x="133" y="30"/>
                </a:cubicBezTo>
                <a:cubicBezTo>
                  <a:pt x="133" y="70"/>
                  <a:pt x="133" y="70"/>
                  <a:pt x="133" y="70"/>
                </a:cubicBezTo>
                <a:cubicBezTo>
                  <a:pt x="168" y="98"/>
                  <a:pt x="168" y="98"/>
                  <a:pt x="168" y="98"/>
                </a:cubicBezTo>
                <a:lnTo>
                  <a:pt x="168" y="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2308195" y="4154750"/>
            <a:ext cx="4373954" cy="341632"/>
          </a:xfrm>
          <a:prstGeom prst="rect">
            <a:avLst/>
          </a:prstGeom>
          <a:noFill/>
        </p:spPr>
        <p:txBody>
          <a:bodyPr wrap="none" rtlCol="0">
            <a:spAutoFit/>
          </a:bodyPr>
          <a:lstStyle/>
          <a:p>
            <a:pPr>
              <a:lnSpc>
                <a:spcPct val="90000"/>
              </a:lnSpc>
              <a:spcBef>
                <a:spcPts val="600"/>
              </a:spcBef>
            </a:pPr>
            <a:r>
              <a:rPr lang="en-AU" dirty="0" err="1" smtClean="0"/>
              <a:t>Clickear</a:t>
            </a:r>
            <a:r>
              <a:rPr lang="en-AU" dirty="0" smtClean="0"/>
              <a:t> </a:t>
            </a:r>
            <a:r>
              <a:rPr lang="en-AU" dirty="0" err="1" smtClean="0"/>
              <a:t>en</a:t>
            </a:r>
            <a:r>
              <a:rPr lang="en-AU" dirty="0" smtClean="0"/>
              <a:t> link or </a:t>
            </a:r>
            <a:r>
              <a:rPr lang="en-AU" dirty="0" err="1" smtClean="0"/>
              <a:t>marcar</a:t>
            </a:r>
            <a:r>
              <a:rPr lang="en-AU" dirty="0" smtClean="0"/>
              <a:t> </a:t>
            </a:r>
            <a:r>
              <a:rPr lang="en-AU" dirty="0" err="1" smtClean="0"/>
              <a:t>una</a:t>
            </a:r>
            <a:r>
              <a:rPr lang="en-AU" dirty="0" smtClean="0"/>
              <a:t> SIP URI…</a:t>
            </a:r>
          </a:p>
        </p:txBody>
      </p:sp>
      <p:sp>
        <p:nvSpPr>
          <p:cNvPr id="5" name="Slide Number Placeholder 4"/>
          <p:cNvSpPr>
            <a:spLocks noGrp="1"/>
          </p:cNvSpPr>
          <p:nvPr>
            <p:ph type="sldNum" sz="quarter" idx="4"/>
          </p:nvPr>
        </p:nvSpPr>
        <p:spPr/>
        <p:txBody>
          <a:bodyPr/>
          <a:lstStyle/>
          <a:p>
            <a:fld id="{96A97DD0-5BE7-4856-A2A9-C42C6688E607}" type="slidenum">
              <a:rPr lang="en-US" smtClean="0"/>
              <a:pPr/>
              <a:t>33</a:t>
            </a:fld>
            <a:endParaRPr lang="en-US" dirty="0"/>
          </a:p>
        </p:txBody>
      </p:sp>
    </p:spTree>
    <p:extLst>
      <p:ext uri="{BB962C8B-B14F-4D97-AF65-F5344CB8AC3E}">
        <p14:creationId xmlns:p14="http://schemas.microsoft.com/office/powerpoint/2010/main" val="4185748242"/>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p:cNvSpPr/>
          <p:nvPr/>
        </p:nvSpPr>
        <p:spPr bwMode="auto">
          <a:xfrm>
            <a:off x="4787899" y="4178300"/>
            <a:ext cx="3716835" cy="965200"/>
          </a:xfrm>
          <a:prstGeom prst="rect">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4" name="Rectangle 3"/>
          <p:cNvSpPr/>
          <p:nvPr/>
        </p:nvSpPr>
        <p:spPr>
          <a:xfrm>
            <a:off x="209370" y="4650866"/>
            <a:ext cx="4572000" cy="261610"/>
          </a:xfrm>
          <a:prstGeom prst="rect">
            <a:avLst/>
          </a:prstGeom>
          <a:solidFill>
            <a:schemeClr val="bg1"/>
          </a:solidFill>
        </p:spPr>
        <p:txBody>
          <a:bodyPr>
            <a:spAutoFit/>
          </a:bodyPr>
          <a:lstStyle/>
          <a:p>
            <a:pPr>
              <a:spcAft>
                <a:spcPts val="300"/>
              </a:spcAft>
            </a:pPr>
            <a:r>
              <a:rPr lang="en-US" sz="1100" dirty="0">
                <a:solidFill>
                  <a:schemeClr val="tx1">
                    <a:lumMod val="75000"/>
                    <a:lumOff val="25000"/>
                  </a:schemeClr>
                </a:solidFill>
              </a:rPr>
              <a:t>Documented in the KB article: </a:t>
            </a:r>
            <a:r>
              <a:rPr lang="en-US" sz="1100" dirty="0">
                <a:solidFill>
                  <a:schemeClr val="tx1">
                    <a:lumMod val="75000"/>
                    <a:lumOff val="25000"/>
                  </a:schemeClr>
                </a:solidFill>
                <a:hlinkClick r:id="rId3"/>
              </a:rPr>
              <a:t>http://kb.webex.com/WBX89076</a:t>
            </a:r>
            <a:endParaRPr lang="en-US" sz="1100" dirty="0">
              <a:solidFill>
                <a:schemeClr val="tx1">
                  <a:lumMod val="75000"/>
                  <a:lumOff val="25000"/>
                </a:schemeClr>
              </a:solidFill>
            </a:endParaRPr>
          </a:p>
        </p:txBody>
      </p:sp>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3941" y="2230538"/>
            <a:ext cx="1229791" cy="2261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ight Arrow 32"/>
          <p:cNvSpPr/>
          <p:nvPr/>
        </p:nvSpPr>
        <p:spPr>
          <a:xfrm>
            <a:off x="2871943" y="2985471"/>
            <a:ext cx="317160" cy="695090"/>
          </a:xfrm>
          <a:prstGeom prst="rightArrow">
            <a:avLst/>
          </a:prstGeom>
          <a:solidFill>
            <a:srgbClr val="00A2B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8511" y="2220911"/>
            <a:ext cx="1227170" cy="22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8"/>
          <p:cNvSpPr/>
          <p:nvPr/>
        </p:nvSpPr>
        <p:spPr>
          <a:xfrm>
            <a:off x="4509189" y="2148874"/>
            <a:ext cx="4449170" cy="2715905"/>
          </a:xfrm>
          <a:prstGeom prst="roundRect">
            <a:avLst/>
          </a:prstGeo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rad="25400">
              <a:schemeClr val="accent1">
                <a:alpha val="31000"/>
              </a:schemeClr>
            </a:glow>
            <a:outerShdw dir="5400000" sx="99000" sy="99000" algn="t" rotWithShape="0">
              <a:srgbClr val="0070C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239024" y="-73502"/>
            <a:ext cx="8265711" cy="628650"/>
          </a:xfrm>
        </p:spPr>
        <p:txBody>
          <a:bodyPr>
            <a:noAutofit/>
          </a:bodyPr>
          <a:lstStyle/>
          <a:p>
            <a:r>
              <a:rPr lang="en-US" dirty="0" smtClean="0"/>
              <a:t>Proximity and WebEx </a:t>
            </a:r>
            <a:r>
              <a:rPr lang="en-US" dirty="0"/>
              <a:t>Mobile (Beta)</a:t>
            </a:r>
          </a:p>
        </p:txBody>
      </p:sp>
      <p:sp>
        <p:nvSpPr>
          <p:cNvPr id="14" name="Text Placeholder 2"/>
          <p:cNvSpPr>
            <a:spLocks noGrp="1"/>
          </p:cNvSpPr>
          <p:nvPr>
            <p:ph type="body" sz="quarter" idx="10"/>
          </p:nvPr>
        </p:nvSpPr>
        <p:spPr>
          <a:xfrm>
            <a:off x="246528" y="555148"/>
            <a:ext cx="7905434" cy="3990975"/>
          </a:xfrm>
        </p:spPr>
        <p:txBody>
          <a:bodyPr>
            <a:normAutofit/>
          </a:bodyPr>
          <a:lstStyle/>
          <a:p>
            <a:pPr marL="173038" indent="0">
              <a:lnSpc>
                <a:spcPct val="100000"/>
              </a:lnSpc>
              <a:spcBef>
                <a:spcPts val="600"/>
              </a:spcBef>
              <a:buNone/>
            </a:pPr>
            <a:r>
              <a:rPr lang="en-US" sz="1600" dirty="0" smtClean="0"/>
              <a:t>Supports CMR Cloud and Hybrid meetings</a:t>
            </a:r>
          </a:p>
          <a:p>
            <a:pPr marL="173038" indent="0">
              <a:lnSpc>
                <a:spcPct val="100000"/>
              </a:lnSpc>
              <a:spcBef>
                <a:spcPts val="600"/>
              </a:spcBef>
              <a:buNone/>
            </a:pPr>
            <a:r>
              <a:rPr lang="en-US" sz="1600" dirty="0" smtClean="0"/>
              <a:t>Transfer the WebEx meeting on mobile to a video endpoint</a:t>
            </a:r>
          </a:p>
          <a:p>
            <a:pPr marL="173038" indent="0">
              <a:lnSpc>
                <a:spcPct val="100000"/>
              </a:lnSpc>
              <a:spcBef>
                <a:spcPts val="600"/>
              </a:spcBef>
              <a:buNone/>
            </a:pPr>
            <a:r>
              <a:rPr lang="en-US" sz="1600" dirty="0" smtClean="0"/>
              <a:t>Active when in close “proximity” </a:t>
            </a:r>
          </a:p>
          <a:p>
            <a:pPr marL="173038" indent="0">
              <a:lnSpc>
                <a:spcPct val="100000"/>
              </a:lnSpc>
              <a:spcBef>
                <a:spcPts val="600"/>
              </a:spcBef>
              <a:buNone/>
            </a:pPr>
            <a:r>
              <a:rPr lang="en-US" sz="1600" dirty="0"/>
              <a:t>Proximity app </a:t>
            </a:r>
            <a:r>
              <a:rPr lang="en-US" sz="1600" dirty="0" smtClean="0"/>
              <a:t>can control the audio</a:t>
            </a:r>
          </a:p>
          <a:p>
            <a:pPr marL="400050" indent="-227013">
              <a:lnSpc>
                <a:spcPct val="100000"/>
              </a:lnSpc>
              <a:spcBef>
                <a:spcPts val="600"/>
              </a:spcBef>
              <a:buNone/>
            </a:pPr>
            <a:r>
              <a:rPr lang="en-US" sz="1600" dirty="0" smtClean="0"/>
              <a:t>WebEx mobile app remains in the meeting, running in the background</a:t>
            </a:r>
          </a:p>
          <a:p>
            <a:pPr marL="400050" lvl="1" indent="0">
              <a:lnSpc>
                <a:spcPct val="100000"/>
              </a:lnSpc>
              <a:spcBef>
                <a:spcPts val="600"/>
              </a:spcBef>
              <a:buNone/>
            </a:pPr>
            <a:endParaRPr lang="en-US" sz="1200" dirty="0"/>
          </a:p>
        </p:txBody>
      </p:sp>
      <p:grpSp>
        <p:nvGrpSpPr>
          <p:cNvPr id="19" name="Group 18"/>
          <p:cNvGrpSpPr/>
          <p:nvPr/>
        </p:nvGrpSpPr>
        <p:grpSpPr>
          <a:xfrm>
            <a:off x="222761" y="2262506"/>
            <a:ext cx="1208781" cy="2241981"/>
            <a:chOff x="3394586" y="2356209"/>
            <a:chExt cx="1379487" cy="2416833"/>
          </a:xfrm>
        </p:grpSpPr>
        <p:pic>
          <p:nvPicPr>
            <p:cNvPr id="1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4586" y="2356209"/>
              <a:ext cx="1379487" cy="2416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3759200" y="2698750"/>
              <a:ext cx="952500" cy="419100"/>
              <a:chOff x="3670300" y="2654300"/>
              <a:chExt cx="1079618" cy="495300"/>
            </a:xfrm>
          </p:grpSpPr>
          <p:sp>
            <p:nvSpPr>
              <p:cNvPr id="5" name="Rounded Rectangle 4"/>
              <p:cNvSpPr/>
              <p:nvPr/>
            </p:nvSpPr>
            <p:spPr>
              <a:xfrm>
                <a:off x="3670300" y="2654300"/>
                <a:ext cx="1079618" cy="495300"/>
              </a:xfrm>
              <a:prstGeom prst="roundRect">
                <a:avLst/>
              </a:prstGeom>
              <a:solidFill>
                <a:schemeClr val="bg1"/>
              </a:solidFill>
              <a:ln w="317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4600" y="2707331"/>
                <a:ext cx="781050" cy="432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2" name="Oval 21"/>
          <p:cNvSpPr/>
          <p:nvPr/>
        </p:nvSpPr>
        <p:spPr>
          <a:xfrm>
            <a:off x="1244173" y="2359627"/>
            <a:ext cx="161362" cy="176718"/>
          </a:xfrm>
          <a:prstGeom prst="ellipse">
            <a:avLst/>
          </a:prstGeom>
          <a:noFill/>
          <a:ln>
            <a:solidFill>
              <a:srgbClr val="C0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Right Arrow 23"/>
          <p:cNvSpPr/>
          <p:nvPr/>
        </p:nvSpPr>
        <p:spPr>
          <a:xfrm>
            <a:off x="1439383" y="3025577"/>
            <a:ext cx="317160" cy="695090"/>
          </a:xfrm>
          <a:prstGeom prst="rightArrow">
            <a:avLst/>
          </a:prstGeom>
          <a:solidFill>
            <a:srgbClr val="00A2B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28" name="Group 27"/>
          <p:cNvGrpSpPr/>
          <p:nvPr/>
        </p:nvGrpSpPr>
        <p:grpSpPr>
          <a:xfrm>
            <a:off x="5951656" y="2226257"/>
            <a:ext cx="2918277" cy="2590511"/>
            <a:chOff x="5686921" y="2165491"/>
            <a:chExt cx="2918277" cy="2590511"/>
          </a:xfrm>
        </p:grpSpPr>
        <p:grpSp>
          <p:nvGrpSpPr>
            <p:cNvPr id="25" name="Group 24"/>
            <p:cNvGrpSpPr/>
            <p:nvPr/>
          </p:nvGrpSpPr>
          <p:grpSpPr>
            <a:xfrm>
              <a:off x="6009823" y="3835400"/>
              <a:ext cx="1946727" cy="573423"/>
              <a:chOff x="6009823" y="3835400"/>
              <a:chExt cx="1946727" cy="573423"/>
            </a:xfrm>
          </p:grpSpPr>
          <p:sp>
            <p:nvSpPr>
              <p:cNvPr id="40" name="TextBox 39"/>
              <p:cNvSpPr txBox="1"/>
              <p:nvPr/>
            </p:nvSpPr>
            <p:spPr>
              <a:xfrm>
                <a:off x="6009823" y="3852002"/>
                <a:ext cx="1946727" cy="556821"/>
              </a:xfrm>
              <a:prstGeom prst="rect">
                <a:avLst/>
              </a:prstGeom>
              <a:noFill/>
            </p:spPr>
            <p:txBody>
              <a:bodyPr wrap="square" lIns="0" tIns="0" rIns="0" bIns="0" rtlCol="0">
                <a:noAutofit/>
              </a:bodyPr>
              <a:lstStyle/>
              <a:p>
                <a:pPr algn="ctr"/>
                <a:r>
                  <a:rPr lang="en-US" sz="1200" dirty="0" smtClean="0"/>
                  <a:t>WebEx    Proximity gets video endpoint into CMR Cloud/Hybrid meeting</a:t>
                </a:r>
              </a:p>
            </p:txBody>
          </p:sp>
          <p:sp>
            <p:nvSpPr>
              <p:cNvPr id="43" name="Right Arrow 42"/>
              <p:cNvSpPr/>
              <p:nvPr/>
            </p:nvSpPr>
            <p:spPr>
              <a:xfrm>
                <a:off x="6699250" y="3835400"/>
                <a:ext cx="127000" cy="228600"/>
              </a:xfrm>
              <a:prstGeom prst="rightArrow">
                <a:avLst/>
              </a:prstGeom>
              <a:solidFill>
                <a:srgbClr val="00A2B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27" name="Group 26"/>
            <p:cNvGrpSpPr/>
            <p:nvPr/>
          </p:nvGrpSpPr>
          <p:grpSpPr>
            <a:xfrm>
              <a:off x="5686921" y="2165491"/>
              <a:ext cx="2918277" cy="2590511"/>
              <a:chOff x="5673273" y="2179139"/>
              <a:chExt cx="2918277" cy="2590511"/>
            </a:xfrm>
          </p:grpSpPr>
          <p:pic>
            <p:nvPicPr>
              <p:cNvPr id="42" name="Picture 41" descr="mx700 (KN67133).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673273" y="2179139"/>
                <a:ext cx="2918277" cy="2590511"/>
              </a:xfrm>
              <a:prstGeom prst="rect">
                <a:avLst/>
              </a:prstGeom>
            </p:spPr>
          </p:pic>
          <p:pic>
            <p:nvPicPr>
              <p:cNvPr id="1038"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3056" y="2595963"/>
                <a:ext cx="1370392" cy="1020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51" name="Picture 50" descr="LikTvVn9.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6924" y="2408182"/>
            <a:ext cx="1234339" cy="2238233"/>
          </a:xfrm>
          <a:prstGeom prst="rect">
            <a:avLst/>
          </a:prstGeom>
        </p:spPr>
      </p:pic>
      <p:sp>
        <p:nvSpPr>
          <p:cNvPr id="41" name="Right Arrow 40"/>
          <p:cNvSpPr/>
          <p:nvPr/>
        </p:nvSpPr>
        <p:spPr>
          <a:xfrm>
            <a:off x="4371880" y="3012742"/>
            <a:ext cx="317160" cy="695090"/>
          </a:xfrm>
          <a:prstGeom prst="rightArrow">
            <a:avLst/>
          </a:prstGeom>
          <a:solidFill>
            <a:srgbClr val="00A2B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4" name="Oval 53"/>
          <p:cNvSpPr>
            <a:spLocks noChangeAspect="1"/>
          </p:cNvSpPr>
          <p:nvPr/>
        </p:nvSpPr>
        <p:spPr>
          <a:xfrm>
            <a:off x="1244391" y="2778443"/>
            <a:ext cx="274320" cy="274320"/>
          </a:xfrm>
          <a:prstGeom prst="ellipse">
            <a:avLst/>
          </a:prstGeom>
          <a:solidFill>
            <a:srgbClr val="0096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600" dirty="0" smtClean="0">
                <a:solidFill>
                  <a:schemeClr val="bg1"/>
                </a:solidFill>
              </a:rPr>
              <a:t>1</a:t>
            </a:r>
          </a:p>
        </p:txBody>
      </p:sp>
      <p:sp>
        <p:nvSpPr>
          <p:cNvPr id="56" name="Oval 55"/>
          <p:cNvSpPr>
            <a:spLocks noChangeAspect="1"/>
          </p:cNvSpPr>
          <p:nvPr/>
        </p:nvSpPr>
        <p:spPr>
          <a:xfrm>
            <a:off x="2911266" y="2778443"/>
            <a:ext cx="274320" cy="274320"/>
          </a:xfrm>
          <a:prstGeom prst="ellipse">
            <a:avLst/>
          </a:prstGeom>
          <a:solidFill>
            <a:srgbClr val="0096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600" dirty="0" smtClean="0">
                <a:solidFill>
                  <a:schemeClr val="bg1"/>
                </a:solidFill>
              </a:rPr>
              <a:t>2</a:t>
            </a:r>
          </a:p>
        </p:txBody>
      </p:sp>
      <p:sp>
        <p:nvSpPr>
          <p:cNvPr id="57" name="Oval 56"/>
          <p:cNvSpPr>
            <a:spLocks noChangeAspect="1"/>
          </p:cNvSpPr>
          <p:nvPr/>
        </p:nvSpPr>
        <p:spPr>
          <a:xfrm>
            <a:off x="4301916" y="2759393"/>
            <a:ext cx="274320" cy="274320"/>
          </a:xfrm>
          <a:prstGeom prst="ellipse">
            <a:avLst/>
          </a:prstGeom>
          <a:solidFill>
            <a:srgbClr val="0096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600" dirty="0" smtClean="0">
                <a:solidFill>
                  <a:schemeClr val="bg1"/>
                </a:solidFill>
              </a:rPr>
              <a:t>3</a:t>
            </a:r>
          </a:p>
        </p:txBody>
      </p:sp>
      <p:pic>
        <p:nvPicPr>
          <p:cNvPr id="58" name="Picture 2" descr="C:\Users\mvild\Desktop\Files from Laptop Jan 2013-MAIL FOLDER\WORKING\aMobile Apps\LOGO New\WebExIcon0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68402" y="0"/>
            <a:ext cx="875598" cy="70587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96A97DD0-5BE7-4856-A2A9-C42C6688E607}" type="slidenum">
              <a:rPr lang="en-US" smtClean="0"/>
              <a:pPr/>
              <a:t>34</a:t>
            </a:fld>
            <a:endParaRPr lang="en-US" dirty="0"/>
          </a:p>
        </p:txBody>
      </p:sp>
    </p:spTree>
    <p:extLst>
      <p:ext uri="{BB962C8B-B14F-4D97-AF65-F5344CB8AC3E}">
        <p14:creationId xmlns:p14="http://schemas.microsoft.com/office/powerpoint/2010/main" val="18865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p:cNvSpPr txBox="1">
            <a:spLocks/>
          </p:cNvSpPr>
          <p:nvPr/>
        </p:nvSpPr>
        <p:spPr>
          <a:xfrm>
            <a:off x="259742" y="274633"/>
            <a:ext cx="8665566" cy="728782"/>
          </a:xfrm>
          <a:prstGeom prst="rect">
            <a:avLst/>
          </a:prstGeom>
        </p:spPr>
        <p:txBody>
          <a:bodyPr/>
          <a:lst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a:lstStyle>
          <a:p>
            <a:pPr>
              <a:lnSpc>
                <a:spcPct val="90000"/>
              </a:lnSpc>
            </a:pPr>
            <a:r>
              <a:rPr lang="en-US" dirty="0" err="1" smtClean="0"/>
              <a:t>En</a:t>
            </a:r>
            <a:r>
              <a:rPr lang="en-US" dirty="0" smtClean="0"/>
              <a:t> la </a:t>
            </a:r>
            <a:r>
              <a:rPr lang="en-US" dirty="0" err="1" smtClean="0"/>
              <a:t>oficina</a:t>
            </a:r>
            <a:r>
              <a:rPr lang="en-US" dirty="0" smtClean="0"/>
              <a:t> del </a:t>
            </a:r>
            <a:r>
              <a:rPr lang="en-US" dirty="0" err="1" smtClean="0"/>
              <a:t>futuro</a:t>
            </a:r>
            <a:r>
              <a:rPr lang="en-US" dirty="0" smtClean="0"/>
              <a:t>… </a:t>
            </a:r>
            <a:r>
              <a:rPr lang="en-US" dirty="0" err="1" smtClean="0"/>
              <a:t>una</a:t>
            </a:r>
            <a:r>
              <a:rPr lang="en-US" dirty="0" smtClean="0"/>
              <a:t> </a:t>
            </a:r>
            <a:r>
              <a:rPr lang="en-US" dirty="0" err="1" smtClean="0"/>
              <a:t>variedad</a:t>
            </a:r>
            <a:r>
              <a:rPr lang="en-US" dirty="0" smtClean="0"/>
              <a:t> de </a:t>
            </a:r>
            <a:r>
              <a:rPr lang="en-US" dirty="0" err="1" smtClean="0"/>
              <a:t>diferentes</a:t>
            </a:r>
            <a:r>
              <a:rPr lang="en-US" dirty="0" smtClean="0"/>
              <a:t> </a:t>
            </a:r>
            <a:r>
              <a:rPr lang="en-US" dirty="0" err="1" smtClean="0"/>
              <a:t>sistemas</a:t>
            </a:r>
            <a:r>
              <a:rPr lang="en-US" dirty="0" smtClean="0"/>
              <a:t> de </a:t>
            </a:r>
            <a:r>
              <a:rPr lang="en-US" dirty="0" err="1" smtClean="0"/>
              <a:t>mantenimiento</a:t>
            </a:r>
            <a:r>
              <a:rPr lang="en-US" dirty="0" smtClean="0"/>
              <a:t> y IT </a:t>
            </a:r>
            <a:r>
              <a:rPr lang="en-US" dirty="0" err="1" smtClean="0"/>
              <a:t>deben</a:t>
            </a:r>
            <a:r>
              <a:rPr lang="en-US" dirty="0" smtClean="0"/>
              <a:t> </a:t>
            </a:r>
            <a:r>
              <a:rPr lang="en-US" dirty="0" err="1" smtClean="0"/>
              <a:t>estar</a:t>
            </a:r>
            <a:r>
              <a:rPr lang="en-US" dirty="0" smtClean="0"/>
              <a:t> </a:t>
            </a:r>
            <a:r>
              <a:rPr lang="en-US" dirty="0" err="1" smtClean="0"/>
              <a:t>sincronizados</a:t>
            </a:r>
            <a:endParaRPr lang="en-US" dirty="0"/>
          </a:p>
        </p:txBody>
      </p:sp>
      <p:pic>
        <p:nvPicPr>
          <p:cNvPr id="18" name="Picture 2"/>
          <p:cNvPicPr>
            <a:picLocks noChangeAspect="1" noChangeArrowheads="1"/>
          </p:cNvPicPr>
          <p:nvPr>
            <p:custDataLst>
              <p:tags r:id="rId1"/>
            </p:custDataLst>
          </p:nvPr>
        </p:nvPicPr>
        <p:blipFill>
          <a:blip r:embed="rId41" cstate="email">
            <a:alphaModFix/>
            <a:extLst>
              <a:ext uri="{28A0092B-C50C-407E-A947-70E740481C1C}">
                <a14:useLocalDpi xmlns:a14="http://schemas.microsoft.com/office/drawing/2010/main"/>
              </a:ext>
            </a:extLst>
          </a:blip>
          <a:srcRect/>
          <a:stretch>
            <a:fillRect/>
          </a:stretch>
        </p:blipFill>
        <p:spPr bwMode="auto">
          <a:xfrm>
            <a:off x="244756" y="1047750"/>
            <a:ext cx="854075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ounded Rectangle 18"/>
          <p:cNvSpPr/>
          <p:nvPr>
            <p:custDataLst>
              <p:tags r:id="rId2"/>
            </p:custDataLst>
          </p:nvPr>
        </p:nvSpPr>
        <p:spPr>
          <a:xfrm>
            <a:off x="4582992" y="1356513"/>
            <a:ext cx="1728192" cy="297033"/>
          </a:xfrm>
          <a:prstGeom prst="roundRect">
            <a:avLst>
              <a:gd name="adj" fmla="val 0"/>
            </a:avLst>
          </a:prstGeom>
          <a:solidFill>
            <a:schemeClr val="tx2">
              <a:lumMod val="75000"/>
            </a:scheme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smtClean="0"/>
              <a:t>Agenda de Salas de </a:t>
            </a:r>
            <a:r>
              <a:rPr lang="en-US" sz="1000" dirty="0" err="1" smtClean="0"/>
              <a:t>Confernencia</a:t>
            </a:r>
            <a:endParaRPr lang="en-US" sz="1000" dirty="0" smtClean="0"/>
          </a:p>
        </p:txBody>
      </p:sp>
      <p:sp>
        <p:nvSpPr>
          <p:cNvPr id="20" name="Rounded Rectangle 19"/>
          <p:cNvSpPr/>
          <p:nvPr>
            <p:custDataLst>
              <p:tags r:id="rId3"/>
            </p:custDataLst>
          </p:nvPr>
        </p:nvSpPr>
        <p:spPr>
          <a:xfrm>
            <a:off x="6755013" y="1722325"/>
            <a:ext cx="1728192" cy="297033"/>
          </a:xfrm>
          <a:prstGeom prst="roundRect">
            <a:avLst>
              <a:gd name="adj" fmla="val 0"/>
            </a:avLst>
          </a:prstGeom>
          <a:solidFill>
            <a:schemeClr val="tx2">
              <a:lumMod val="75000"/>
            </a:scheme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err="1" smtClean="0"/>
              <a:t>Reserva</a:t>
            </a:r>
            <a:r>
              <a:rPr lang="en-US" sz="1000" dirty="0" smtClean="0"/>
              <a:t> de </a:t>
            </a:r>
            <a:r>
              <a:rPr lang="en-US" sz="1000" dirty="0" err="1" smtClean="0"/>
              <a:t>Escritorios</a:t>
            </a:r>
            <a:endParaRPr lang="en-US" sz="1000" dirty="0" smtClean="0"/>
          </a:p>
        </p:txBody>
      </p:sp>
      <p:sp>
        <p:nvSpPr>
          <p:cNvPr id="21" name="Rounded Rectangle 20"/>
          <p:cNvSpPr/>
          <p:nvPr>
            <p:custDataLst>
              <p:tags r:id="rId4"/>
            </p:custDataLst>
          </p:nvPr>
        </p:nvSpPr>
        <p:spPr>
          <a:xfrm>
            <a:off x="3757864" y="2065993"/>
            <a:ext cx="1728192" cy="297033"/>
          </a:xfrm>
          <a:prstGeom prst="roundRect">
            <a:avLst>
              <a:gd name="adj" fmla="val 0"/>
            </a:avLst>
          </a:prstGeom>
          <a:solidFill>
            <a:schemeClr val="tx2">
              <a:lumMod val="75000"/>
            </a:scheme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err="1" smtClean="0"/>
              <a:t>Reserva</a:t>
            </a:r>
            <a:r>
              <a:rPr lang="en-US" sz="1000" dirty="0" smtClean="0"/>
              <a:t> de </a:t>
            </a:r>
            <a:r>
              <a:rPr lang="en-US" sz="1000" dirty="0" err="1" smtClean="0"/>
              <a:t>Equipos</a:t>
            </a:r>
            <a:endParaRPr lang="en-US" sz="1000" dirty="0" smtClean="0"/>
          </a:p>
        </p:txBody>
      </p:sp>
      <p:sp>
        <p:nvSpPr>
          <p:cNvPr id="22" name="Rounded Rectangle 21"/>
          <p:cNvSpPr/>
          <p:nvPr>
            <p:custDataLst>
              <p:tags r:id="rId5"/>
            </p:custDataLst>
          </p:nvPr>
        </p:nvSpPr>
        <p:spPr>
          <a:xfrm>
            <a:off x="1950394" y="2832568"/>
            <a:ext cx="1728192" cy="297033"/>
          </a:xfrm>
          <a:prstGeom prst="roundRect">
            <a:avLst>
              <a:gd name="adj" fmla="val 0"/>
            </a:avLst>
          </a:prstGeom>
          <a:solidFill>
            <a:schemeClr val="tx2">
              <a:lumMod val="75000"/>
            </a:scheme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err="1" smtClean="0"/>
              <a:t>Manejo</a:t>
            </a:r>
            <a:r>
              <a:rPr lang="en-US" sz="1000" dirty="0" smtClean="0"/>
              <a:t> de </a:t>
            </a:r>
            <a:r>
              <a:rPr lang="en-US" sz="1000" dirty="0" err="1" smtClean="0"/>
              <a:t>Visitas</a:t>
            </a:r>
            <a:endParaRPr lang="en-US" sz="1000" dirty="0" smtClean="0"/>
          </a:p>
        </p:txBody>
      </p:sp>
      <p:sp>
        <p:nvSpPr>
          <p:cNvPr id="23" name="Rounded Rectangle 22"/>
          <p:cNvSpPr/>
          <p:nvPr>
            <p:custDataLst>
              <p:tags r:id="rId6"/>
            </p:custDataLst>
          </p:nvPr>
        </p:nvSpPr>
        <p:spPr>
          <a:xfrm>
            <a:off x="4990753" y="4183595"/>
            <a:ext cx="1728192" cy="297033"/>
          </a:xfrm>
          <a:prstGeom prst="roundRect">
            <a:avLst>
              <a:gd name="adj" fmla="val 0"/>
            </a:avLst>
          </a:prstGeom>
          <a:solidFill>
            <a:schemeClr val="tx2">
              <a:lumMod val="75000"/>
            </a:scheme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err="1" smtClean="0"/>
              <a:t>Iluminación</a:t>
            </a:r>
            <a:r>
              <a:rPr lang="en-US" sz="1000" dirty="0" smtClean="0"/>
              <a:t> y </a:t>
            </a:r>
            <a:r>
              <a:rPr lang="en-US" sz="1000" dirty="0" err="1" smtClean="0"/>
              <a:t>Aire</a:t>
            </a:r>
            <a:endParaRPr lang="en-US" sz="1000" dirty="0" smtClean="0"/>
          </a:p>
        </p:txBody>
      </p:sp>
      <p:sp>
        <p:nvSpPr>
          <p:cNvPr id="24" name="Rounded Rectangle 23"/>
          <p:cNvSpPr/>
          <p:nvPr>
            <p:custDataLst>
              <p:tags r:id="rId7"/>
            </p:custDataLst>
          </p:nvPr>
        </p:nvSpPr>
        <p:spPr>
          <a:xfrm>
            <a:off x="6415838" y="3649292"/>
            <a:ext cx="1728192" cy="297033"/>
          </a:xfrm>
          <a:prstGeom prst="roundRect">
            <a:avLst>
              <a:gd name="adj" fmla="val 0"/>
            </a:avLst>
          </a:prstGeom>
          <a:solidFill>
            <a:schemeClr val="tx2">
              <a:lumMod val="75000"/>
            </a:scheme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err="1" smtClean="0"/>
              <a:t>Sistemas</a:t>
            </a:r>
            <a:r>
              <a:rPr lang="en-US" sz="1000" dirty="0" smtClean="0"/>
              <a:t> del </a:t>
            </a:r>
            <a:r>
              <a:rPr lang="en-US" sz="1000" dirty="0" err="1" smtClean="0"/>
              <a:t>Edificio</a:t>
            </a:r>
            <a:endParaRPr lang="en-US" sz="1000" dirty="0" smtClean="0"/>
          </a:p>
        </p:txBody>
      </p:sp>
      <p:sp>
        <p:nvSpPr>
          <p:cNvPr id="27" name="Rounded Rectangle 26"/>
          <p:cNvSpPr/>
          <p:nvPr>
            <p:custDataLst>
              <p:tags r:id="rId8"/>
            </p:custDataLst>
          </p:nvPr>
        </p:nvSpPr>
        <p:spPr>
          <a:xfrm>
            <a:off x="1888376" y="4181932"/>
            <a:ext cx="1728192" cy="297033"/>
          </a:xfrm>
          <a:prstGeom prst="roundRect">
            <a:avLst>
              <a:gd name="adj" fmla="val 0"/>
            </a:avLst>
          </a:prstGeom>
          <a:solidFill>
            <a:schemeClr val="tx2">
              <a:lumMod val="75000"/>
            </a:scheme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err="1" smtClean="0"/>
              <a:t>Seguridad</a:t>
            </a:r>
            <a:r>
              <a:rPr lang="en-US" sz="1000" dirty="0" smtClean="0"/>
              <a:t> y Control de </a:t>
            </a:r>
            <a:r>
              <a:rPr lang="en-US" sz="1000" dirty="0" err="1" smtClean="0"/>
              <a:t>Acceso</a:t>
            </a:r>
            <a:endParaRPr lang="en-US" sz="1000" dirty="0" smtClean="0"/>
          </a:p>
        </p:txBody>
      </p:sp>
      <p:sp>
        <p:nvSpPr>
          <p:cNvPr id="28" name="Rounded Rectangle 27"/>
          <p:cNvSpPr/>
          <p:nvPr>
            <p:custDataLst>
              <p:tags r:id="rId9"/>
            </p:custDataLst>
          </p:nvPr>
        </p:nvSpPr>
        <p:spPr>
          <a:xfrm>
            <a:off x="492348" y="3567572"/>
            <a:ext cx="1728192" cy="297033"/>
          </a:xfrm>
          <a:prstGeom prst="roundRect">
            <a:avLst>
              <a:gd name="adj" fmla="val 0"/>
            </a:avLst>
          </a:prstGeom>
          <a:solidFill>
            <a:schemeClr val="tx2">
              <a:lumMod val="75000"/>
            </a:scheme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err="1" smtClean="0"/>
              <a:t>Sistemas</a:t>
            </a:r>
            <a:r>
              <a:rPr lang="en-US" sz="1000" dirty="0" smtClean="0"/>
              <a:t> de </a:t>
            </a:r>
            <a:r>
              <a:rPr lang="en-US" sz="1000" dirty="0" err="1" smtClean="0"/>
              <a:t>manejo</a:t>
            </a:r>
            <a:r>
              <a:rPr lang="en-US" sz="1000" dirty="0" smtClean="0"/>
              <a:t> de </a:t>
            </a:r>
            <a:r>
              <a:rPr lang="en-US" sz="1000" dirty="0" err="1" smtClean="0"/>
              <a:t>oficina</a:t>
            </a:r>
            <a:endParaRPr lang="en-US" sz="1000" dirty="0" smtClean="0"/>
          </a:p>
        </p:txBody>
      </p:sp>
      <p:sp>
        <p:nvSpPr>
          <p:cNvPr id="29" name="Rounded Rectangle 28"/>
          <p:cNvSpPr/>
          <p:nvPr>
            <p:custDataLst>
              <p:tags r:id="rId10"/>
            </p:custDataLst>
          </p:nvPr>
        </p:nvSpPr>
        <p:spPr>
          <a:xfrm>
            <a:off x="1501663" y="1482725"/>
            <a:ext cx="1728192" cy="297033"/>
          </a:xfrm>
          <a:prstGeom prst="roundRect">
            <a:avLst>
              <a:gd name="adj" fmla="val 0"/>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Email </a:t>
            </a:r>
            <a:r>
              <a:rPr lang="en-US" sz="1000" dirty="0"/>
              <a:t>y</a:t>
            </a:r>
            <a:r>
              <a:rPr lang="en-US" sz="1000" dirty="0" smtClean="0"/>
              <a:t> </a:t>
            </a:r>
            <a:r>
              <a:rPr lang="en-US" sz="1000" dirty="0" err="1" smtClean="0"/>
              <a:t>Calendario</a:t>
            </a:r>
            <a:endParaRPr lang="en-US" sz="1000" dirty="0" smtClean="0"/>
          </a:p>
        </p:txBody>
      </p:sp>
      <p:sp>
        <p:nvSpPr>
          <p:cNvPr id="30" name="Rounded Rectangle 29"/>
          <p:cNvSpPr/>
          <p:nvPr>
            <p:custDataLst>
              <p:tags r:id="rId11"/>
            </p:custDataLst>
          </p:nvPr>
        </p:nvSpPr>
        <p:spPr>
          <a:xfrm>
            <a:off x="5894792" y="2300483"/>
            <a:ext cx="1728192" cy="297033"/>
          </a:xfrm>
          <a:prstGeom prst="roundRect">
            <a:avLst>
              <a:gd name="adj" fmla="val 0"/>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smtClean="0"/>
              <a:t>Directorio</a:t>
            </a:r>
            <a:r>
              <a:rPr lang="en-US" sz="1000" dirty="0" smtClean="0"/>
              <a:t> de </a:t>
            </a:r>
            <a:r>
              <a:rPr lang="en-US" sz="1000" dirty="0" err="1" smtClean="0"/>
              <a:t>Empleados</a:t>
            </a:r>
            <a:endParaRPr lang="en-US" sz="1000" dirty="0" smtClean="0"/>
          </a:p>
        </p:txBody>
      </p:sp>
      <p:sp>
        <p:nvSpPr>
          <p:cNvPr id="31" name="Rounded Rectangle 30"/>
          <p:cNvSpPr/>
          <p:nvPr>
            <p:custDataLst>
              <p:tags r:id="rId12"/>
            </p:custDataLst>
          </p:nvPr>
        </p:nvSpPr>
        <p:spPr>
          <a:xfrm>
            <a:off x="6660232" y="2868094"/>
            <a:ext cx="1728192" cy="297033"/>
          </a:xfrm>
          <a:prstGeom prst="roundRect">
            <a:avLst>
              <a:gd name="adj" fmla="val 0"/>
            </a:avLst>
          </a:prstGeom>
          <a:solidFill>
            <a:schemeClr val="tx2">
              <a:lumMod val="75000"/>
            </a:scheme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smtClean="0"/>
              <a:t>Video </a:t>
            </a:r>
            <a:r>
              <a:rPr lang="en-US" sz="1000" dirty="0" err="1" smtClean="0"/>
              <a:t>Vigilancia</a:t>
            </a:r>
            <a:endParaRPr lang="en-US" sz="1000" dirty="0" smtClean="0"/>
          </a:p>
        </p:txBody>
      </p:sp>
      <p:sp>
        <p:nvSpPr>
          <p:cNvPr id="32" name="Rounded Rectangle 31"/>
          <p:cNvSpPr/>
          <p:nvPr>
            <p:custDataLst>
              <p:tags r:id="rId13"/>
            </p:custDataLst>
          </p:nvPr>
        </p:nvSpPr>
        <p:spPr>
          <a:xfrm>
            <a:off x="3333815" y="3609594"/>
            <a:ext cx="1728192" cy="297033"/>
          </a:xfrm>
          <a:prstGeom prst="roundRect">
            <a:avLst>
              <a:gd name="adj" fmla="val 0"/>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smtClean="0"/>
              <a:t>Otros</a:t>
            </a:r>
            <a:r>
              <a:rPr lang="en-US" sz="1000" dirty="0" smtClean="0"/>
              <a:t> </a:t>
            </a:r>
            <a:r>
              <a:rPr lang="en-US" sz="1000" dirty="0" err="1" smtClean="0"/>
              <a:t>Sistemas</a:t>
            </a:r>
            <a:r>
              <a:rPr lang="en-US" sz="1000" dirty="0" smtClean="0"/>
              <a:t> de  IT</a:t>
            </a:r>
          </a:p>
        </p:txBody>
      </p:sp>
      <p:sp>
        <p:nvSpPr>
          <p:cNvPr id="33" name="Rounded Rectangle 32"/>
          <p:cNvSpPr/>
          <p:nvPr>
            <p:custDataLst>
              <p:tags r:id="rId14"/>
            </p:custDataLst>
          </p:nvPr>
        </p:nvSpPr>
        <p:spPr>
          <a:xfrm>
            <a:off x="4229722" y="2983554"/>
            <a:ext cx="1728192" cy="297033"/>
          </a:xfrm>
          <a:prstGeom prst="roundRect">
            <a:avLst>
              <a:gd name="adj" fmla="val 0"/>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smtClean="0"/>
              <a:t>Sistemas</a:t>
            </a:r>
            <a:r>
              <a:rPr lang="en-US" sz="1000" dirty="0" smtClean="0"/>
              <a:t> de </a:t>
            </a:r>
            <a:r>
              <a:rPr lang="en-US" sz="1000" dirty="0" err="1" smtClean="0"/>
              <a:t>Colaboración</a:t>
            </a:r>
            <a:endParaRPr lang="en-US" sz="1000" dirty="0" smtClean="0"/>
          </a:p>
        </p:txBody>
      </p:sp>
      <p:sp>
        <p:nvSpPr>
          <p:cNvPr id="34" name="Rounded Rectangle 33"/>
          <p:cNvSpPr/>
          <p:nvPr>
            <p:custDataLst>
              <p:tags r:id="rId15"/>
            </p:custDataLst>
          </p:nvPr>
        </p:nvSpPr>
        <p:spPr>
          <a:xfrm>
            <a:off x="1026535" y="2224591"/>
            <a:ext cx="1728192" cy="297033"/>
          </a:xfrm>
          <a:prstGeom prst="roundRect">
            <a:avLst>
              <a:gd name="adj" fmla="val 0"/>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smtClean="0"/>
              <a:t>Acceso</a:t>
            </a:r>
            <a:endParaRPr lang="en-US" sz="1000" dirty="0" smtClean="0"/>
          </a:p>
        </p:txBody>
      </p:sp>
      <p:cxnSp>
        <p:nvCxnSpPr>
          <p:cNvPr id="35" name="Straight Connector 34"/>
          <p:cNvCxnSpPr>
            <a:stCxn id="29" idx="3"/>
            <a:endCxn id="19" idx="1"/>
          </p:cNvCxnSpPr>
          <p:nvPr>
            <p:custDataLst>
              <p:tags r:id="rId16"/>
            </p:custDataLst>
          </p:nvPr>
        </p:nvCxnSpPr>
        <p:spPr>
          <a:xfrm flipV="1">
            <a:off x="3229855" y="1505030"/>
            <a:ext cx="1353137" cy="126212"/>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4" idx="0"/>
            <a:endCxn id="29" idx="2"/>
          </p:cNvCxnSpPr>
          <p:nvPr>
            <p:custDataLst>
              <p:tags r:id="rId17"/>
            </p:custDataLst>
          </p:nvPr>
        </p:nvCxnSpPr>
        <p:spPr>
          <a:xfrm flipV="1">
            <a:off x="1890631" y="1779758"/>
            <a:ext cx="475128" cy="444833"/>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1" idx="0"/>
            <a:endCxn id="30" idx="2"/>
          </p:cNvCxnSpPr>
          <p:nvPr>
            <p:custDataLst>
              <p:tags r:id="rId18"/>
            </p:custDataLst>
          </p:nvPr>
        </p:nvCxnSpPr>
        <p:spPr>
          <a:xfrm flipH="1" flipV="1">
            <a:off x="6758888" y="2597516"/>
            <a:ext cx="765440" cy="270578"/>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27" idx="3"/>
            <a:endCxn id="23" idx="1"/>
          </p:cNvCxnSpPr>
          <p:nvPr>
            <p:custDataLst>
              <p:tags r:id="rId19"/>
            </p:custDataLst>
          </p:nvPr>
        </p:nvCxnSpPr>
        <p:spPr>
          <a:xfrm>
            <a:off x="3616568" y="4330449"/>
            <a:ext cx="1374185" cy="1663"/>
          </a:xfrm>
          <a:prstGeom prst="line">
            <a:avLst/>
          </a:prstGeom>
          <a:ln>
            <a:solidFill>
              <a:schemeClr val="tx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4" idx="0"/>
            <a:endCxn id="19" idx="2"/>
          </p:cNvCxnSpPr>
          <p:nvPr>
            <p:custDataLst>
              <p:tags r:id="rId20"/>
            </p:custDataLst>
          </p:nvPr>
        </p:nvCxnSpPr>
        <p:spPr>
          <a:xfrm flipV="1">
            <a:off x="1890631" y="1653546"/>
            <a:ext cx="3556457" cy="571045"/>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0" idx="2"/>
            <a:endCxn id="30" idx="0"/>
          </p:cNvCxnSpPr>
          <p:nvPr>
            <p:custDataLst>
              <p:tags r:id="rId21"/>
            </p:custDataLst>
          </p:nvPr>
        </p:nvCxnSpPr>
        <p:spPr>
          <a:xfrm flipH="1">
            <a:off x="6758888" y="2019358"/>
            <a:ext cx="860221" cy="281125"/>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4" idx="2"/>
            <a:endCxn id="28" idx="0"/>
          </p:cNvCxnSpPr>
          <p:nvPr>
            <p:custDataLst>
              <p:tags r:id="rId22"/>
            </p:custDataLst>
          </p:nvPr>
        </p:nvCxnSpPr>
        <p:spPr>
          <a:xfrm flipH="1">
            <a:off x="1356444" y="2521624"/>
            <a:ext cx="534187" cy="1045948"/>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7" idx="0"/>
            <a:endCxn id="28" idx="2"/>
          </p:cNvCxnSpPr>
          <p:nvPr>
            <p:custDataLst>
              <p:tags r:id="rId23"/>
            </p:custDataLst>
          </p:nvPr>
        </p:nvCxnSpPr>
        <p:spPr>
          <a:xfrm flipH="1" flipV="1">
            <a:off x="1356444" y="3864605"/>
            <a:ext cx="1396028" cy="317327"/>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1" idx="2"/>
            <a:endCxn id="24" idx="0"/>
          </p:cNvCxnSpPr>
          <p:nvPr>
            <p:custDataLst>
              <p:tags r:id="rId24"/>
            </p:custDataLst>
          </p:nvPr>
        </p:nvCxnSpPr>
        <p:spPr>
          <a:xfrm flipH="1">
            <a:off x="7279934" y="3165127"/>
            <a:ext cx="244394" cy="484165"/>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24" idx="2"/>
            <a:endCxn id="23" idx="0"/>
          </p:cNvCxnSpPr>
          <p:nvPr>
            <p:custDataLst>
              <p:tags r:id="rId25"/>
            </p:custDataLst>
          </p:nvPr>
        </p:nvCxnSpPr>
        <p:spPr>
          <a:xfrm flipH="1">
            <a:off x="5854849" y="3946325"/>
            <a:ext cx="1425085" cy="237270"/>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30" idx="0"/>
            <a:endCxn id="19" idx="2"/>
          </p:cNvCxnSpPr>
          <p:nvPr>
            <p:custDataLst>
              <p:tags r:id="rId26"/>
            </p:custDataLst>
          </p:nvPr>
        </p:nvCxnSpPr>
        <p:spPr>
          <a:xfrm flipH="1" flipV="1">
            <a:off x="5447088" y="1653546"/>
            <a:ext cx="1311800" cy="646937"/>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21" idx="0"/>
            <a:endCxn id="19" idx="2"/>
          </p:cNvCxnSpPr>
          <p:nvPr>
            <p:custDataLst>
              <p:tags r:id="rId27"/>
            </p:custDataLst>
          </p:nvPr>
        </p:nvCxnSpPr>
        <p:spPr>
          <a:xfrm flipV="1">
            <a:off x="4621960" y="1653546"/>
            <a:ext cx="825128" cy="412447"/>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34" idx="2"/>
            <a:endCxn id="22" idx="0"/>
          </p:cNvCxnSpPr>
          <p:nvPr>
            <p:custDataLst>
              <p:tags r:id="rId28"/>
            </p:custDataLst>
          </p:nvPr>
        </p:nvCxnSpPr>
        <p:spPr>
          <a:xfrm>
            <a:off x="1890631" y="2521624"/>
            <a:ext cx="923859" cy="310944"/>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28" idx="0"/>
            <a:endCxn id="22" idx="2"/>
          </p:cNvCxnSpPr>
          <p:nvPr>
            <p:custDataLst>
              <p:tags r:id="rId29"/>
            </p:custDataLst>
          </p:nvPr>
        </p:nvCxnSpPr>
        <p:spPr>
          <a:xfrm flipV="1">
            <a:off x="1356444" y="3129601"/>
            <a:ext cx="1458046" cy="437971"/>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22" idx="0"/>
            <a:endCxn id="21" idx="2"/>
          </p:cNvCxnSpPr>
          <p:nvPr>
            <p:custDataLst>
              <p:tags r:id="rId30"/>
            </p:custDataLst>
          </p:nvPr>
        </p:nvCxnSpPr>
        <p:spPr>
          <a:xfrm flipV="1">
            <a:off x="2814490" y="2363026"/>
            <a:ext cx="1807470" cy="469542"/>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21" idx="2"/>
            <a:endCxn id="33" idx="0"/>
          </p:cNvCxnSpPr>
          <p:nvPr>
            <p:custDataLst>
              <p:tags r:id="rId31"/>
            </p:custDataLst>
          </p:nvPr>
        </p:nvCxnSpPr>
        <p:spPr>
          <a:xfrm>
            <a:off x="4621960" y="2363026"/>
            <a:ext cx="471858" cy="620528"/>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33" idx="0"/>
            <a:endCxn id="30" idx="2"/>
          </p:cNvCxnSpPr>
          <p:nvPr>
            <p:custDataLst>
              <p:tags r:id="rId32"/>
            </p:custDataLst>
          </p:nvPr>
        </p:nvCxnSpPr>
        <p:spPr>
          <a:xfrm flipV="1">
            <a:off x="5093818" y="2597516"/>
            <a:ext cx="1665070" cy="386038"/>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33" idx="2"/>
            <a:endCxn id="24" idx="0"/>
          </p:cNvCxnSpPr>
          <p:nvPr>
            <p:custDataLst>
              <p:tags r:id="rId33"/>
            </p:custDataLst>
          </p:nvPr>
        </p:nvCxnSpPr>
        <p:spPr>
          <a:xfrm>
            <a:off x="5093818" y="3280587"/>
            <a:ext cx="2186116" cy="368705"/>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22" idx="2"/>
            <a:endCxn id="32" idx="0"/>
          </p:cNvCxnSpPr>
          <p:nvPr>
            <p:custDataLst>
              <p:tags r:id="rId34"/>
            </p:custDataLst>
          </p:nvPr>
        </p:nvCxnSpPr>
        <p:spPr>
          <a:xfrm>
            <a:off x="2814490" y="3129601"/>
            <a:ext cx="1383421" cy="479993"/>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32" idx="0"/>
            <a:endCxn id="33" idx="2"/>
          </p:cNvCxnSpPr>
          <p:nvPr>
            <p:custDataLst>
              <p:tags r:id="rId35"/>
            </p:custDataLst>
          </p:nvPr>
        </p:nvCxnSpPr>
        <p:spPr>
          <a:xfrm flipV="1">
            <a:off x="4197911" y="3280587"/>
            <a:ext cx="895907" cy="329007"/>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19" idx="3"/>
            <a:endCxn id="20" idx="1"/>
          </p:cNvCxnSpPr>
          <p:nvPr>
            <p:custDataLst>
              <p:tags r:id="rId36"/>
            </p:custDataLst>
          </p:nvPr>
        </p:nvCxnSpPr>
        <p:spPr>
          <a:xfrm>
            <a:off x="6311184" y="1505030"/>
            <a:ext cx="443829" cy="365812"/>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32" idx="2"/>
            <a:endCxn id="23" idx="0"/>
          </p:cNvCxnSpPr>
          <p:nvPr>
            <p:custDataLst>
              <p:tags r:id="rId37"/>
            </p:custDataLst>
          </p:nvPr>
        </p:nvCxnSpPr>
        <p:spPr>
          <a:xfrm>
            <a:off x="4197911" y="3906627"/>
            <a:ext cx="1656938" cy="276968"/>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32" idx="2"/>
            <a:endCxn id="27" idx="0"/>
          </p:cNvCxnSpPr>
          <p:nvPr>
            <p:custDataLst>
              <p:tags r:id="rId38"/>
            </p:custDataLst>
          </p:nvPr>
        </p:nvCxnSpPr>
        <p:spPr>
          <a:xfrm flipH="1">
            <a:off x="2752472" y="3906627"/>
            <a:ext cx="1445439" cy="275305"/>
          </a:xfrm>
          <a:prstGeom prst="line">
            <a:avLst/>
          </a:prstGeom>
          <a:ln w="127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p:txBody>
          <a:bodyPr/>
          <a:lstStyle/>
          <a:p>
            <a:fld id="{96A97DD0-5BE7-4856-A2A9-C42C6688E607}" type="slidenum">
              <a:rPr lang="en-US" smtClean="0"/>
              <a:pPr/>
              <a:t>35</a:t>
            </a:fld>
            <a:endParaRPr lang="en-US" dirty="0"/>
          </a:p>
        </p:txBody>
      </p:sp>
    </p:spTree>
    <p:extLst>
      <p:ext uri="{BB962C8B-B14F-4D97-AF65-F5344CB8AC3E}">
        <p14:creationId xmlns:p14="http://schemas.microsoft.com/office/powerpoint/2010/main" val="73279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ppt_y</p:attrName>
                                        </p:attrNameLst>
                                      </p:cBhvr>
                                      <p:tavLst>
                                        <p:tav tm="0">
                                          <p:val>
                                            <p:strVal val="#ppt_y+#ppt_h*1.125000"/>
                                          </p:val>
                                        </p:tav>
                                        <p:tav tm="100000">
                                          <p:val>
                                            <p:strVal val="#ppt_y"/>
                                          </p:val>
                                        </p:tav>
                                      </p:tavLst>
                                    </p:anim>
                                    <p:animEffect transition="in" filter="wipe(up)">
                                      <p:cBhvr>
                                        <p:cTn id="14" dur="500"/>
                                        <p:tgtEl>
                                          <p:spTgt spid="29"/>
                                        </p:tgtEl>
                                      </p:cBhvr>
                                    </p:animEffect>
                                  </p:childTnLst>
                                </p:cTn>
                              </p:par>
                            </p:childTnLst>
                          </p:cTn>
                        </p:par>
                        <p:par>
                          <p:cTn id="15" fill="hold">
                            <p:stCondLst>
                              <p:cond delay="1500"/>
                            </p:stCondLst>
                            <p:childTnLst>
                              <p:par>
                                <p:cTn id="16" presetID="1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p:tgtEl>
                                          <p:spTgt spid="20"/>
                                        </p:tgtEl>
                                        <p:attrNameLst>
                                          <p:attrName>ppt_y</p:attrName>
                                        </p:attrNameLst>
                                      </p:cBhvr>
                                      <p:tavLst>
                                        <p:tav tm="0">
                                          <p:val>
                                            <p:strVal val="#ppt_y+#ppt_h*1.125000"/>
                                          </p:val>
                                        </p:tav>
                                        <p:tav tm="100000">
                                          <p:val>
                                            <p:strVal val="#ppt_y"/>
                                          </p:val>
                                        </p:tav>
                                      </p:tavLst>
                                    </p:anim>
                                    <p:animEffect transition="in" filter="wipe(up)">
                                      <p:cBhvr>
                                        <p:cTn id="19" dur="500"/>
                                        <p:tgtEl>
                                          <p:spTgt spid="20"/>
                                        </p:tgtEl>
                                      </p:cBhvr>
                                    </p:animEffect>
                                  </p:childTnLst>
                                </p:cTn>
                              </p:par>
                            </p:childTnLst>
                          </p:cTn>
                        </p:par>
                        <p:par>
                          <p:cTn id="20" fill="hold">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p:tgtEl>
                                          <p:spTgt spid="22"/>
                                        </p:tgtEl>
                                        <p:attrNameLst>
                                          <p:attrName>ppt_y</p:attrName>
                                        </p:attrNameLst>
                                      </p:cBhvr>
                                      <p:tavLst>
                                        <p:tav tm="0">
                                          <p:val>
                                            <p:strVal val="#ppt_y+#ppt_h*1.125000"/>
                                          </p:val>
                                        </p:tav>
                                        <p:tav tm="100000">
                                          <p:val>
                                            <p:strVal val="#ppt_y"/>
                                          </p:val>
                                        </p:tav>
                                      </p:tavLst>
                                    </p:anim>
                                    <p:animEffect transition="in" filter="wipe(up)">
                                      <p:cBhvr>
                                        <p:cTn id="24" dur="500"/>
                                        <p:tgtEl>
                                          <p:spTgt spid="22"/>
                                        </p:tgtEl>
                                      </p:cBhvr>
                                    </p:animEffect>
                                  </p:childTnLst>
                                </p:cTn>
                              </p:par>
                            </p:childTnLst>
                          </p:cTn>
                        </p:par>
                        <p:par>
                          <p:cTn id="25" fill="hold">
                            <p:stCondLst>
                              <p:cond delay="2500"/>
                            </p:stCondLst>
                            <p:childTnLst>
                              <p:par>
                                <p:cTn id="26" presetID="12" presetClass="entr" presetSubtype="4"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p:tgtEl>
                                          <p:spTgt spid="19"/>
                                        </p:tgtEl>
                                        <p:attrNameLst>
                                          <p:attrName>ppt_y</p:attrName>
                                        </p:attrNameLst>
                                      </p:cBhvr>
                                      <p:tavLst>
                                        <p:tav tm="0">
                                          <p:val>
                                            <p:strVal val="#ppt_y+#ppt_h*1.125000"/>
                                          </p:val>
                                        </p:tav>
                                        <p:tav tm="100000">
                                          <p:val>
                                            <p:strVal val="#ppt_y"/>
                                          </p:val>
                                        </p:tav>
                                      </p:tavLst>
                                    </p:anim>
                                    <p:animEffect transition="in" filter="wipe(up)">
                                      <p:cBhvr>
                                        <p:cTn id="29" dur="500"/>
                                        <p:tgtEl>
                                          <p:spTgt spid="19"/>
                                        </p:tgtEl>
                                      </p:cBhvr>
                                    </p:animEffect>
                                  </p:childTnLst>
                                </p:cTn>
                              </p:par>
                            </p:childTnLst>
                          </p:cTn>
                        </p:par>
                        <p:par>
                          <p:cTn id="30" fill="hold">
                            <p:stCondLst>
                              <p:cond delay="3000"/>
                            </p:stCondLst>
                            <p:childTnLst>
                              <p:par>
                                <p:cTn id="31" presetID="12" presetClass="entr" presetSubtype="4"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p:tgtEl>
                                          <p:spTgt spid="30"/>
                                        </p:tgtEl>
                                        <p:attrNameLst>
                                          <p:attrName>ppt_y</p:attrName>
                                        </p:attrNameLst>
                                      </p:cBhvr>
                                      <p:tavLst>
                                        <p:tav tm="0">
                                          <p:val>
                                            <p:strVal val="#ppt_y+#ppt_h*1.125000"/>
                                          </p:val>
                                        </p:tav>
                                        <p:tav tm="100000">
                                          <p:val>
                                            <p:strVal val="#ppt_y"/>
                                          </p:val>
                                        </p:tav>
                                      </p:tavLst>
                                    </p:anim>
                                    <p:animEffect transition="in" filter="wipe(up)">
                                      <p:cBhvr>
                                        <p:cTn id="34" dur="500"/>
                                        <p:tgtEl>
                                          <p:spTgt spid="30"/>
                                        </p:tgtEl>
                                      </p:cBhvr>
                                    </p:animEffect>
                                  </p:childTnLst>
                                </p:cTn>
                              </p:par>
                            </p:childTnLst>
                          </p:cTn>
                        </p:par>
                        <p:par>
                          <p:cTn id="35" fill="hold">
                            <p:stCondLst>
                              <p:cond delay="3500"/>
                            </p:stCondLst>
                            <p:childTnLst>
                              <p:par>
                                <p:cTn id="36" presetID="12" presetClass="entr" presetSubtype="4"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p:tgtEl>
                                          <p:spTgt spid="33"/>
                                        </p:tgtEl>
                                        <p:attrNameLst>
                                          <p:attrName>ppt_y</p:attrName>
                                        </p:attrNameLst>
                                      </p:cBhvr>
                                      <p:tavLst>
                                        <p:tav tm="0">
                                          <p:val>
                                            <p:strVal val="#ppt_y+#ppt_h*1.125000"/>
                                          </p:val>
                                        </p:tav>
                                        <p:tav tm="100000">
                                          <p:val>
                                            <p:strVal val="#ppt_y"/>
                                          </p:val>
                                        </p:tav>
                                      </p:tavLst>
                                    </p:anim>
                                    <p:animEffect transition="in" filter="wipe(up)">
                                      <p:cBhvr>
                                        <p:cTn id="39" dur="500"/>
                                        <p:tgtEl>
                                          <p:spTgt spid="33"/>
                                        </p:tgtEl>
                                      </p:cBhvr>
                                    </p:animEffect>
                                  </p:childTnLst>
                                </p:cTn>
                              </p:par>
                            </p:childTnLst>
                          </p:cTn>
                        </p:par>
                        <p:par>
                          <p:cTn id="40" fill="hold">
                            <p:stCondLst>
                              <p:cond delay="4000"/>
                            </p:stCondLst>
                            <p:childTnLst>
                              <p:par>
                                <p:cTn id="41" presetID="12" presetClass="entr" presetSubtype="4"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p:tgtEl>
                                          <p:spTgt spid="31"/>
                                        </p:tgtEl>
                                        <p:attrNameLst>
                                          <p:attrName>ppt_y</p:attrName>
                                        </p:attrNameLst>
                                      </p:cBhvr>
                                      <p:tavLst>
                                        <p:tav tm="0">
                                          <p:val>
                                            <p:strVal val="#ppt_y+#ppt_h*1.125000"/>
                                          </p:val>
                                        </p:tav>
                                        <p:tav tm="100000">
                                          <p:val>
                                            <p:strVal val="#ppt_y"/>
                                          </p:val>
                                        </p:tav>
                                      </p:tavLst>
                                    </p:anim>
                                    <p:animEffect transition="in" filter="wipe(up)">
                                      <p:cBhvr>
                                        <p:cTn id="44" dur="500"/>
                                        <p:tgtEl>
                                          <p:spTgt spid="31"/>
                                        </p:tgtEl>
                                      </p:cBhvr>
                                    </p:animEffect>
                                  </p:childTnLst>
                                </p:cTn>
                              </p:par>
                            </p:childTnLst>
                          </p:cTn>
                        </p:par>
                        <p:par>
                          <p:cTn id="45" fill="hold">
                            <p:stCondLst>
                              <p:cond delay="4500"/>
                            </p:stCondLst>
                            <p:childTnLst>
                              <p:par>
                                <p:cTn id="46" presetID="12" presetClass="entr" presetSubtype="4"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p:tgtEl>
                                          <p:spTgt spid="21"/>
                                        </p:tgtEl>
                                        <p:attrNameLst>
                                          <p:attrName>ppt_y</p:attrName>
                                        </p:attrNameLst>
                                      </p:cBhvr>
                                      <p:tavLst>
                                        <p:tav tm="0">
                                          <p:val>
                                            <p:strVal val="#ppt_y+#ppt_h*1.125000"/>
                                          </p:val>
                                        </p:tav>
                                        <p:tav tm="100000">
                                          <p:val>
                                            <p:strVal val="#ppt_y"/>
                                          </p:val>
                                        </p:tav>
                                      </p:tavLst>
                                    </p:anim>
                                    <p:animEffect transition="in" filter="wipe(up)">
                                      <p:cBhvr>
                                        <p:cTn id="49" dur="500"/>
                                        <p:tgtEl>
                                          <p:spTgt spid="21"/>
                                        </p:tgtEl>
                                      </p:cBhvr>
                                    </p:animEffect>
                                  </p:childTnLst>
                                </p:cTn>
                              </p:par>
                            </p:childTnLst>
                          </p:cTn>
                        </p:par>
                        <p:par>
                          <p:cTn id="50" fill="hold">
                            <p:stCondLst>
                              <p:cond delay="5000"/>
                            </p:stCondLst>
                            <p:childTnLst>
                              <p:par>
                                <p:cTn id="51" presetID="12" presetClass="entr" presetSubtype="4"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p:tgtEl>
                                          <p:spTgt spid="27"/>
                                        </p:tgtEl>
                                        <p:attrNameLst>
                                          <p:attrName>ppt_y</p:attrName>
                                        </p:attrNameLst>
                                      </p:cBhvr>
                                      <p:tavLst>
                                        <p:tav tm="0">
                                          <p:val>
                                            <p:strVal val="#ppt_y+#ppt_h*1.125000"/>
                                          </p:val>
                                        </p:tav>
                                        <p:tav tm="100000">
                                          <p:val>
                                            <p:strVal val="#ppt_y"/>
                                          </p:val>
                                        </p:tav>
                                      </p:tavLst>
                                    </p:anim>
                                    <p:animEffect transition="in" filter="wipe(up)">
                                      <p:cBhvr>
                                        <p:cTn id="54" dur="500"/>
                                        <p:tgtEl>
                                          <p:spTgt spid="27"/>
                                        </p:tgtEl>
                                      </p:cBhvr>
                                    </p:animEffect>
                                  </p:childTnLst>
                                </p:cTn>
                              </p:par>
                            </p:childTnLst>
                          </p:cTn>
                        </p:par>
                        <p:par>
                          <p:cTn id="55" fill="hold">
                            <p:stCondLst>
                              <p:cond delay="5500"/>
                            </p:stCondLst>
                            <p:childTnLst>
                              <p:par>
                                <p:cTn id="56" presetID="12" presetClass="entr" presetSubtype="4"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p:tgtEl>
                                          <p:spTgt spid="34"/>
                                        </p:tgtEl>
                                        <p:attrNameLst>
                                          <p:attrName>ppt_y</p:attrName>
                                        </p:attrNameLst>
                                      </p:cBhvr>
                                      <p:tavLst>
                                        <p:tav tm="0">
                                          <p:val>
                                            <p:strVal val="#ppt_y+#ppt_h*1.125000"/>
                                          </p:val>
                                        </p:tav>
                                        <p:tav tm="100000">
                                          <p:val>
                                            <p:strVal val="#ppt_y"/>
                                          </p:val>
                                        </p:tav>
                                      </p:tavLst>
                                    </p:anim>
                                    <p:animEffect transition="in" filter="wipe(up)">
                                      <p:cBhvr>
                                        <p:cTn id="59" dur="500"/>
                                        <p:tgtEl>
                                          <p:spTgt spid="34"/>
                                        </p:tgtEl>
                                      </p:cBhvr>
                                    </p:animEffect>
                                  </p:childTnLst>
                                </p:cTn>
                              </p:par>
                            </p:childTnLst>
                          </p:cTn>
                        </p:par>
                        <p:par>
                          <p:cTn id="60" fill="hold">
                            <p:stCondLst>
                              <p:cond delay="6000"/>
                            </p:stCondLst>
                            <p:childTnLst>
                              <p:par>
                                <p:cTn id="61" presetID="12" presetClass="entr" presetSubtype="4"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p:tgtEl>
                                          <p:spTgt spid="24"/>
                                        </p:tgtEl>
                                        <p:attrNameLst>
                                          <p:attrName>ppt_y</p:attrName>
                                        </p:attrNameLst>
                                      </p:cBhvr>
                                      <p:tavLst>
                                        <p:tav tm="0">
                                          <p:val>
                                            <p:strVal val="#ppt_y+#ppt_h*1.125000"/>
                                          </p:val>
                                        </p:tav>
                                        <p:tav tm="100000">
                                          <p:val>
                                            <p:strVal val="#ppt_y"/>
                                          </p:val>
                                        </p:tav>
                                      </p:tavLst>
                                    </p:anim>
                                    <p:animEffect transition="in" filter="wipe(up)">
                                      <p:cBhvr>
                                        <p:cTn id="64" dur="500"/>
                                        <p:tgtEl>
                                          <p:spTgt spid="24"/>
                                        </p:tgtEl>
                                      </p:cBhvr>
                                    </p:animEffect>
                                  </p:childTnLst>
                                </p:cTn>
                              </p:par>
                            </p:childTnLst>
                          </p:cTn>
                        </p:par>
                        <p:par>
                          <p:cTn id="65" fill="hold">
                            <p:stCondLst>
                              <p:cond delay="6500"/>
                            </p:stCondLst>
                            <p:childTnLst>
                              <p:par>
                                <p:cTn id="66" presetID="12" presetClass="entr" presetSubtype="4"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p:tgtEl>
                                          <p:spTgt spid="23"/>
                                        </p:tgtEl>
                                        <p:attrNameLst>
                                          <p:attrName>ppt_y</p:attrName>
                                        </p:attrNameLst>
                                      </p:cBhvr>
                                      <p:tavLst>
                                        <p:tav tm="0">
                                          <p:val>
                                            <p:strVal val="#ppt_y+#ppt_h*1.125000"/>
                                          </p:val>
                                        </p:tav>
                                        <p:tav tm="100000">
                                          <p:val>
                                            <p:strVal val="#ppt_y"/>
                                          </p:val>
                                        </p:tav>
                                      </p:tavLst>
                                    </p:anim>
                                    <p:animEffect transition="in" filter="wipe(up)">
                                      <p:cBhvr>
                                        <p:cTn id="69" dur="500"/>
                                        <p:tgtEl>
                                          <p:spTgt spid="23"/>
                                        </p:tgtEl>
                                      </p:cBhvr>
                                    </p:animEffect>
                                  </p:childTnLst>
                                </p:cTn>
                              </p:par>
                            </p:childTnLst>
                          </p:cTn>
                        </p:par>
                        <p:par>
                          <p:cTn id="70" fill="hold">
                            <p:stCondLst>
                              <p:cond delay="7000"/>
                            </p:stCondLst>
                            <p:childTnLst>
                              <p:par>
                                <p:cTn id="71" presetID="12" presetClass="entr" presetSubtype="4" fill="hold" grpId="0" nodeType="after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500"/>
                                        <p:tgtEl>
                                          <p:spTgt spid="32"/>
                                        </p:tgtEl>
                                        <p:attrNameLst>
                                          <p:attrName>ppt_y</p:attrName>
                                        </p:attrNameLst>
                                      </p:cBhvr>
                                      <p:tavLst>
                                        <p:tav tm="0">
                                          <p:val>
                                            <p:strVal val="#ppt_y+#ppt_h*1.125000"/>
                                          </p:val>
                                        </p:tav>
                                        <p:tav tm="100000">
                                          <p:val>
                                            <p:strVal val="#ppt_y"/>
                                          </p:val>
                                        </p:tav>
                                      </p:tavLst>
                                    </p:anim>
                                    <p:animEffect transition="in" filter="wipe(up)">
                                      <p:cBhvr>
                                        <p:cTn id="74" dur="500"/>
                                        <p:tgtEl>
                                          <p:spTgt spid="32"/>
                                        </p:tgtEl>
                                      </p:cBhvr>
                                    </p:animEffect>
                                  </p:childTnLst>
                                </p:cTn>
                              </p:par>
                            </p:childTnLst>
                          </p:cTn>
                        </p:par>
                        <p:par>
                          <p:cTn id="75" fill="hold">
                            <p:stCondLst>
                              <p:cond delay="7500"/>
                            </p:stCondLst>
                            <p:childTnLst>
                              <p:par>
                                <p:cTn id="76" presetID="12" presetClass="entr" presetSubtype="4" fill="hold" grpId="0" nodeType="afterEffect">
                                  <p:stCondLst>
                                    <p:cond delay="0"/>
                                  </p:stCondLst>
                                  <p:childTnLst>
                                    <p:set>
                                      <p:cBhvr>
                                        <p:cTn id="77" dur="1" fill="hold">
                                          <p:stCondLst>
                                            <p:cond delay="0"/>
                                          </p:stCondLst>
                                        </p:cTn>
                                        <p:tgtEl>
                                          <p:spTgt spid="28"/>
                                        </p:tgtEl>
                                        <p:attrNameLst>
                                          <p:attrName>style.visibility</p:attrName>
                                        </p:attrNameLst>
                                      </p:cBhvr>
                                      <p:to>
                                        <p:strVal val="visible"/>
                                      </p:to>
                                    </p:set>
                                    <p:anim calcmode="lin" valueType="num">
                                      <p:cBhvr additive="base">
                                        <p:cTn id="78" dur="500"/>
                                        <p:tgtEl>
                                          <p:spTgt spid="28"/>
                                        </p:tgtEl>
                                        <p:attrNameLst>
                                          <p:attrName>ppt_y</p:attrName>
                                        </p:attrNameLst>
                                      </p:cBhvr>
                                      <p:tavLst>
                                        <p:tav tm="0">
                                          <p:val>
                                            <p:strVal val="#ppt_y+#ppt_h*1.125000"/>
                                          </p:val>
                                        </p:tav>
                                        <p:tav tm="100000">
                                          <p:val>
                                            <p:strVal val="#ppt_y"/>
                                          </p:val>
                                        </p:tav>
                                      </p:tavLst>
                                    </p:anim>
                                    <p:animEffect transition="in" filter="wipe(up)">
                                      <p:cBhvr>
                                        <p:cTn id="79" dur="500"/>
                                        <p:tgtEl>
                                          <p:spTgt spid="28"/>
                                        </p:tgtEl>
                                      </p:cBhvr>
                                    </p:animEffect>
                                  </p:childTnLst>
                                </p:cTn>
                              </p:par>
                            </p:childTnLst>
                          </p:cTn>
                        </p:par>
                        <p:par>
                          <p:cTn id="80" fill="hold">
                            <p:stCondLst>
                              <p:cond delay="8000"/>
                            </p:stCondLst>
                            <p:childTnLst>
                              <p:par>
                                <p:cTn id="81" presetID="10" presetClass="entr" presetSubtype="0" fill="hold" nodeType="after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par>
                                <p:cTn id="84" presetID="10" presetClass="entr" presetSubtype="0" fill="hold" nodeType="withEffect">
                                  <p:stCondLst>
                                    <p:cond delay="0"/>
                                  </p:stCondLst>
                                  <p:childTnLst>
                                    <p:set>
                                      <p:cBhvr>
                                        <p:cTn id="85" dur="1" fill="hold">
                                          <p:stCondLst>
                                            <p:cond delay="0"/>
                                          </p:stCondLst>
                                        </p:cTn>
                                        <p:tgtEl>
                                          <p:spTgt spid="66"/>
                                        </p:tgtEl>
                                        <p:attrNameLst>
                                          <p:attrName>style.visibility</p:attrName>
                                        </p:attrNameLst>
                                      </p:cBhvr>
                                      <p:to>
                                        <p:strVal val="visible"/>
                                      </p:to>
                                    </p:set>
                                    <p:animEffect transition="in" filter="fade">
                                      <p:cBhvr>
                                        <p:cTn id="86" dur="500"/>
                                        <p:tgtEl>
                                          <p:spTgt spid="66"/>
                                        </p:tgtEl>
                                      </p:cBhvr>
                                    </p:animEffect>
                                  </p:childTnLst>
                                </p:cTn>
                              </p:par>
                              <p:par>
                                <p:cTn id="87" presetID="10" presetClass="entr" presetSubtype="0" fill="hold"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par>
                                <p:cTn id="90" presetID="10" presetClass="entr" presetSubtype="0" fill="hold" nodeType="with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500"/>
                                        <p:tgtEl>
                                          <p:spTgt spid="37"/>
                                        </p:tgtEl>
                                      </p:cBhvr>
                                    </p:animEffect>
                                  </p:childTnLst>
                                </p:cTn>
                              </p:par>
                              <p:par>
                                <p:cTn id="93" presetID="10" presetClass="entr" presetSubtype="0" fill="hold" nodeType="with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fade">
                                      <p:cBhvr>
                                        <p:cTn id="95" dur="500"/>
                                        <p:tgtEl>
                                          <p:spTgt spid="46"/>
                                        </p:tgtEl>
                                      </p:cBhvr>
                                    </p:animEffect>
                                  </p:childTnLst>
                                </p:cTn>
                              </p:par>
                              <p:par>
                                <p:cTn id="96" presetID="10" presetClass="entr" presetSubtype="0" fill="hold"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500"/>
                                        <p:tgtEl>
                                          <p:spTgt spid="40"/>
                                        </p:tgtEl>
                                      </p:cBhvr>
                                    </p:animEffect>
                                  </p:childTnLst>
                                </p:cTn>
                              </p:par>
                              <p:par>
                                <p:cTn id="99" presetID="10" presetClass="entr" presetSubtype="0" fill="hold" nodeType="with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500"/>
                                        <p:tgtEl>
                                          <p:spTgt spid="44"/>
                                        </p:tgtEl>
                                      </p:cBhvr>
                                    </p:animEffect>
                                  </p:childTnLst>
                                </p:cTn>
                              </p:par>
                              <p:par>
                                <p:cTn id="102" presetID="10" presetClass="entr" presetSubtype="0" fill="hold" nodeType="withEffect">
                                  <p:stCondLst>
                                    <p:cond delay="0"/>
                                  </p:stCondLst>
                                  <p:childTnLst>
                                    <p:set>
                                      <p:cBhvr>
                                        <p:cTn id="103" dur="1" fill="hold">
                                          <p:stCondLst>
                                            <p:cond delay="0"/>
                                          </p:stCondLst>
                                        </p:cTn>
                                        <p:tgtEl>
                                          <p:spTgt spid="43"/>
                                        </p:tgtEl>
                                        <p:attrNameLst>
                                          <p:attrName>style.visibility</p:attrName>
                                        </p:attrNameLst>
                                      </p:cBhvr>
                                      <p:to>
                                        <p:strVal val="visible"/>
                                      </p:to>
                                    </p:set>
                                    <p:animEffect transition="in" filter="fade">
                                      <p:cBhvr>
                                        <p:cTn id="104" dur="500"/>
                                        <p:tgtEl>
                                          <p:spTgt spid="43"/>
                                        </p:tgtEl>
                                      </p:cBhvr>
                                    </p:animEffect>
                                  </p:childTnLst>
                                </p:cTn>
                              </p:par>
                              <p:par>
                                <p:cTn id="105" presetID="10" presetClass="entr" presetSubtype="0"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500"/>
                                        <p:tgtEl>
                                          <p:spTgt spid="36"/>
                                        </p:tgtEl>
                                      </p:cBhvr>
                                    </p:animEffect>
                                  </p:childTnLst>
                                </p:cTn>
                              </p:par>
                              <p:par>
                                <p:cTn id="108" presetID="10" presetClass="entr" presetSubtype="0" fill="hold" nodeType="with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fade">
                                      <p:cBhvr>
                                        <p:cTn id="110" dur="500"/>
                                        <p:tgtEl>
                                          <p:spTgt spid="41"/>
                                        </p:tgtEl>
                                      </p:cBhvr>
                                    </p:animEffect>
                                  </p:childTnLst>
                                </p:cTn>
                              </p:par>
                              <p:par>
                                <p:cTn id="111" presetID="10" presetClass="entr" presetSubtype="0" fill="hold" nodeType="withEffect">
                                  <p:stCondLst>
                                    <p:cond delay="0"/>
                                  </p:stCondLst>
                                  <p:childTnLst>
                                    <p:set>
                                      <p:cBhvr>
                                        <p:cTn id="112" dur="1" fill="hold">
                                          <p:stCondLst>
                                            <p:cond delay="0"/>
                                          </p:stCondLst>
                                        </p:cTn>
                                        <p:tgtEl>
                                          <p:spTgt spid="50"/>
                                        </p:tgtEl>
                                        <p:attrNameLst>
                                          <p:attrName>style.visibility</p:attrName>
                                        </p:attrNameLst>
                                      </p:cBhvr>
                                      <p:to>
                                        <p:strVal val="visible"/>
                                      </p:to>
                                    </p:set>
                                    <p:animEffect transition="in" filter="fade">
                                      <p:cBhvr>
                                        <p:cTn id="113" dur="500"/>
                                        <p:tgtEl>
                                          <p:spTgt spid="50"/>
                                        </p:tgtEl>
                                      </p:cBhvr>
                                    </p:animEffect>
                                  </p:childTnLst>
                                </p:cTn>
                              </p:par>
                              <p:par>
                                <p:cTn id="114" presetID="10" presetClass="entr" presetSubtype="0" fill="hold" nodeType="withEffect">
                                  <p:stCondLst>
                                    <p:cond delay="0"/>
                                  </p:stCondLst>
                                  <p:childTnLst>
                                    <p:set>
                                      <p:cBhvr>
                                        <p:cTn id="115" dur="1" fill="hold">
                                          <p:stCondLst>
                                            <p:cond delay="0"/>
                                          </p:stCondLst>
                                        </p:cTn>
                                        <p:tgtEl>
                                          <p:spTgt spid="62"/>
                                        </p:tgtEl>
                                        <p:attrNameLst>
                                          <p:attrName>style.visibility</p:attrName>
                                        </p:attrNameLst>
                                      </p:cBhvr>
                                      <p:to>
                                        <p:strVal val="visible"/>
                                      </p:to>
                                    </p:set>
                                    <p:animEffect transition="in" filter="fade">
                                      <p:cBhvr>
                                        <p:cTn id="116" dur="500"/>
                                        <p:tgtEl>
                                          <p:spTgt spid="62"/>
                                        </p:tgtEl>
                                      </p:cBhvr>
                                    </p:animEffect>
                                  </p:childTnLst>
                                </p:cTn>
                              </p:par>
                              <p:par>
                                <p:cTn id="117" presetID="10"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Effect transition="in" filter="fade">
                                      <p:cBhvr>
                                        <p:cTn id="119" dur="500"/>
                                        <p:tgtEl>
                                          <p:spTgt spid="52"/>
                                        </p:tgtEl>
                                      </p:cBhvr>
                                    </p:animEffect>
                                  </p:childTnLst>
                                </p:cTn>
                              </p:par>
                              <p:par>
                                <p:cTn id="120" presetID="10" presetClass="entr" presetSubtype="0" fill="hold" nodeType="withEffect">
                                  <p:stCondLst>
                                    <p:cond delay="0"/>
                                  </p:stCondLst>
                                  <p:childTnLst>
                                    <p:set>
                                      <p:cBhvr>
                                        <p:cTn id="121" dur="1" fill="hold">
                                          <p:stCondLst>
                                            <p:cond delay="0"/>
                                          </p:stCondLst>
                                        </p:cTn>
                                        <p:tgtEl>
                                          <p:spTgt spid="61"/>
                                        </p:tgtEl>
                                        <p:attrNameLst>
                                          <p:attrName>style.visibility</p:attrName>
                                        </p:attrNameLst>
                                      </p:cBhvr>
                                      <p:to>
                                        <p:strVal val="visible"/>
                                      </p:to>
                                    </p:set>
                                    <p:animEffect transition="in" filter="fade">
                                      <p:cBhvr>
                                        <p:cTn id="122" dur="500"/>
                                        <p:tgtEl>
                                          <p:spTgt spid="61"/>
                                        </p:tgtEl>
                                      </p:cBhvr>
                                    </p:animEffect>
                                  </p:childTnLst>
                                </p:cTn>
                              </p:par>
                              <p:par>
                                <p:cTn id="123" presetID="10" presetClass="entr" presetSubtype="0" fill="hold" nodeType="withEffect">
                                  <p:stCondLst>
                                    <p:cond delay="0"/>
                                  </p:stCondLst>
                                  <p:childTnLst>
                                    <p:set>
                                      <p:cBhvr>
                                        <p:cTn id="124" dur="1" fill="hold">
                                          <p:stCondLst>
                                            <p:cond delay="0"/>
                                          </p:stCondLst>
                                        </p:cTn>
                                        <p:tgtEl>
                                          <p:spTgt spid="60"/>
                                        </p:tgtEl>
                                        <p:attrNameLst>
                                          <p:attrName>style.visibility</p:attrName>
                                        </p:attrNameLst>
                                      </p:cBhvr>
                                      <p:to>
                                        <p:strVal val="visible"/>
                                      </p:to>
                                    </p:set>
                                    <p:animEffect transition="in" filter="fade">
                                      <p:cBhvr>
                                        <p:cTn id="125" dur="500"/>
                                        <p:tgtEl>
                                          <p:spTgt spid="60"/>
                                        </p:tgtEl>
                                      </p:cBhvr>
                                    </p:animEffect>
                                  </p:childTnLst>
                                </p:cTn>
                              </p:par>
                              <p:par>
                                <p:cTn id="126" presetID="10" presetClass="entr" presetSubtype="0" fill="hold" nodeType="withEffect">
                                  <p:stCondLst>
                                    <p:cond delay="0"/>
                                  </p:stCondLst>
                                  <p:childTnLst>
                                    <p:set>
                                      <p:cBhvr>
                                        <p:cTn id="127" dur="1" fill="hold">
                                          <p:stCondLst>
                                            <p:cond delay="0"/>
                                          </p:stCondLst>
                                        </p:cTn>
                                        <p:tgtEl>
                                          <p:spTgt spid="54"/>
                                        </p:tgtEl>
                                        <p:attrNameLst>
                                          <p:attrName>style.visibility</p:attrName>
                                        </p:attrNameLst>
                                      </p:cBhvr>
                                      <p:to>
                                        <p:strVal val="visible"/>
                                      </p:to>
                                    </p:set>
                                    <p:animEffect transition="in" filter="fade">
                                      <p:cBhvr>
                                        <p:cTn id="128" dur="500"/>
                                        <p:tgtEl>
                                          <p:spTgt spid="54"/>
                                        </p:tgtEl>
                                      </p:cBhvr>
                                    </p:animEffect>
                                  </p:childTnLst>
                                </p:cTn>
                              </p:par>
                              <p:par>
                                <p:cTn id="129" presetID="10" presetClass="entr" presetSubtype="0" fill="hold" nodeType="withEffect">
                                  <p:stCondLst>
                                    <p:cond delay="0"/>
                                  </p:stCondLst>
                                  <p:childTnLst>
                                    <p:set>
                                      <p:cBhvr>
                                        <p:cTn id="130" dur="1" fill="hold">
                                          <p:stCondLst>
                                            <p:cond delay="0"/>
                                          </p:stCondLst>
                                        </p:cTn>
                                        <p:tgtEl>
                                          <p:spTgt spid="64"/>
                                        </p:tgtEl>
                                        <p:attrNameLst>
                                          <p:attrName>style.visibility</p:attrName>
                                        </p:attrNameLst>
                                      </p:cBhvr>
                                      <p:to>
                                        <p:strVal val="visible"/>
                                      </p:to>
                                    </p:set>
                                    <p:animEffect transition="in" filter="fade">
                                      <p:cBhvr>
                                        <p:cTn id="131" dur="500"/>
                                        <p:tgtEl>
                                          <p:spTgt spid="64"/>
                                        </p:tgtEl>
                                      </p:cBhvr>
                                    </p:animEffect>
                                  </p:childTnLst>
                                </p:cTn>
                              </p:par>
                              <p:par>
                                <p:cTn id="132" presetID="10" presetClass="entr" presetSubtype="0" fill="hold" nodeType="withEffect">
                                  <p:stCondLst>
                                    <p:cond delay="0"/>
                                  </p:stCondLst>
                                  <p:childTnLst>
                                    <p:set>
                                      <p:cBhvr>
                                        <p:cTn id="133" dur="1" fill="hold">
                                          <p:stCondLst>
                                            <p:cond delay="0"/>
                                          </p:stCondLst>
                                        </p:cTn>
                                        <p:tgtEl>
                                          <p:spTgt spid="65"/>
                                        </p:tgtEl>
                                        <p:attrNameLst>
                                          <p:attrName>style.visibility</p:attrName>
                                        </p:attrNameLst>
                                      </p:cBhvr>
                                      <p:to>
                                        <p:strVal val="visible"/>
                                      </p:to>
                                    </p:set>
                                    <p:animEffect transition="in" filter="fade">
                                      <p:cBhvr>
                                        <p:cTn id="134" dur="500"/>
                                        <p:tgtEl>
                                          <p:spTgt spid="65"/>
                                        </p:tgtEl>
                                      </p:cBhvr>
                                    </p:animEffect>
                                  </p:childTnLst>
                                </p:cTn>
                              </p:par>
                              <p:par>
                                <p:cTn id="135" presetID="10" presetClass="entr" presetSubtype="0" fill="hold" nodeType="withEffect">
                                  <p:stCondLst>
                                    <p:cond delay="0"/>
                                  </p:stCondLst>
                                  <p:childTnLst>
                                    <p:set>
                                      <p:cBhvr>
                                        <p:cTn id="136" dur="1" fill="hold">
                                          <p:stCondLst>
                                            <p:cond delay="0"/>
                                          </p:stCondLst>
                                        </p:cTn>
                                        <p:tgtEl>
                                          <p:spTgt spid="63"/>
                                        </p:tgtEl>
                                        <p:attrNameLst>
                                          <p:attrName>style.visibility</p:attrName>
                                        </p:attrNameLst>
                                      </p:cBhvr>
                                      <p:to>
                                        <p:strVal val="visible"/>
                                      </p:to>
                                    </p:set>
                                    <p:animEffect transition="in" filter="fade">
                                      <p:cBhvr>
                                        <p:cTn id="137" dur="500"/>
                                        <p:tgtEl>
                                          <p:spTgt spid="63"/>
                                        </p:tgtEl>
                                      </p:cBhvr>
                                    </p:animEffect>
                                  </p:childTnLst>
                                </p:cTn>
                              </p:par>
                              <p:par>
                                <p:cTn id="138" presetID="10" presetClass="entr" presetSubtype="0" fill="hold" nodeType="withEffect">
                                  <p:stCondLst>
                                    <p:cond delay="0"/>
                                  </p:stCondLst>
                                  <p:childTnLst>
                                    <p:set>
                                      <p:cBhvr>
                                        <p:cTn id="139" dur="1" fill="hold">
                                          <p:stCondLst>
                                            <p:cond delay="0"/>
                                          </p:stCondLst>
                                        </p:cTn>
                                        <p:tgtEl>
                                          <p:spTgt spid="48"/>
                                        </p:tgtEl>
                                        <p:attrNameLst>
                                          <p:attrName>style.visibility</p:attrName>
                                        </p:attrNameLst>
                                      </p:cBhvr>
                                      <p:to>
                                        <p:strVal val="visible"/>
                                      </p:to>
                                    </p:set>
                                    <p:animEffect transition="in" filter="fade">
                                      <p:cBhvr>
                                        <p:cTn id="140" dur="500"/>
                                        <p:tgtEl>
                                          <p:spTgt spid="48"/>
                                        </p:tgtEl>
                                      </p:cBhvr>
                                    </p:animEffect>
                                  </p:childTnLst>
                                </p:cTn>
                              </p:par>
                              <p:par>
                                <p:cTn id="141" presetID="10" presetClass="entr" presetSubtype="0" fill="hold" nodeType="withEffect">
                                  <p:stCondLst>
                                    <p:cond delay="0"/>
                                  </p:stCondLst>
                                  <p:childTnLst>
                                    <p:set>
                                      <p:cBhvr>
                                        <p:cTn id="142" dur="1" fill="hold">
                                          <p:stCondLst>
                                            <p:cond delay="0"/>
                                          </p:stCondLst>
                                        </p:cTn>
                                        <p:tgtEl>
                                          <p:spTgt spid="67"/>
                                        </p:tgtEl>
                                        <p:attrNameLst>
                                          <p:attrName>style.visibility</p:attrName>
                                        </p:attrNameLst>
                                      </p:cBhvr>
                                      <p:to>
                                        <p:strVal val="visible"/>
                                      </p:to>
                                    </p:set>
                                    <p:animEffect transition="in" filter="fade">
                                      <p:cBhvr>
                                        <p:cTn id="143" dur="500"/>
                                        <p:tgtEl>
                                          <p:spTgt spid="67"/>
                                        </p:tgtEl>
                                      </p:cBhvr>
                                    </p:animEffect>
                                  </p:childTnLst>
                                </p:cTn>
                              </p:par>
                              <p:par>
                                <p:cTn id="144" presetID="10" presetClass="entr" presetSubtype="0" fill="hold" nodeType="withEffect">
                                  <p:stCondLst>
                                    <p:cond delay="0"/>
                                  </p:stCondLst>
                                  <p:childTnLst>
                                    <p:set>
                                      <p:cBhvr>
                                        <p:cTn id="145" dur="1" fill="hold">
                                          <p:stCondLst>
                                            <p:cond delay="0"/>
                                          </p:stCondLst>
                                        </p:cTn>
                                        <p:tgtEl>
                                          <p:spTgt spid="68"/>
                                        </p:tgtEl>
                                        <p:attrNameLst>
                                          <p:attrName>style.visibility</p:attrName>
                                        </p:attrNameLst>
                                      </p:cBhvr>
                                      <p:to>
                                        <p:strVal val="visible"/>
                                      </p:to>
                                    </p:set>
                                    <p:animEffect transition="in" filter="fade">
                                      <p:cBhvr>
                                        <p:cTn id="146" dur="500"/>
                                        <p:tgtEl>
                                          <p:spTgt spid="68"/>
                                        </p:tgtEl>
                                      </p:cBhvr>
                                    </p:animEffect>
                                  </p:childTnLst>
                                </p:cTn>
                              </p:par>
                              <p:par>
                                <p:cTn id="147" presetID="10" presetClass="entr" presetSubtype="0" fill="hold" nodeType="withEffect">
                                  <p:stCondLst>
                                    <p:cond delay="0"/>
                                  </p:stCondLst>
                                  <p:childTnLst>
                                    <p:set>
                                      <p:cBhvr>
                                        <p:cTn id="148" dur="1" fill="hold">
                                          <p:stCondLst>
                                            <p:cond delay="0"/>
                                          </p:stCondLst>
                                        </p:cTn>
                                        <p:tgtEl>
                                          <p:spTgt spid="59"/>
                                        </p:tgtEl>
                                        <p:attrNameLst>
                                          <p:attrName>style.visibility</p:attrName>
                                        </p:attrNameLst>
                                      </p:cBhvr>
                                      <p:to>
                                        <p:strVal val="visible"/>
                                      </p:to>
                                    </p:set>
                                    <p:animEffect transition="in" filter="fade">
                                      <p:cBhvr>
                                        <p:cTn id="14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952514" y="4544041"/>
            <a:ext cx="4658086" cy="513734"/>
          </a:xfrm>
          <a:prstGeom prst="rect">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5" name="Text Placeholder 4"/>
          <p:cNvSpPr>
            <a:spLocks noGrp="1"/>
          </p:cNvSpPr>
          <p:nvPr>
            <p:ph type="body" sz="quarter" idx="4294967295"/>
          </p:nvPr>
        </p:nvSpPr>
        <p:spPr>
          <a:xfrm>
            <a:off x="120468" y="1165574"/>
            <a:ext cx="3832046" cy="3241446"/>
          </a:xfrm>
        </p:spPr>
        <p:txBody>
          <a:bodyPr>
            <a:normAutofit lnSpcReduction="10000"/>
          </a:bodyPr>
          <a:lstStyle/>
          <a:p>
            <a:r>
              <a:rPr lang="en-US" dirty="0" smtClean="0">
                <a:solidFill>
                  <a:srgbClr val="00267F"/>
                </a:solidFill>
              </a:rPr>
              <a:t>Integra </a:t>
            </a:r>
            <a:r>
              <a:rPr lang="en-US" dirty="0" err="1" smtClean="0">
                <a:solidFill>
                  <a:srgbClr val="00267F"/>
                </a:solidFill>
              </a:rPr>
              <a:t>cartelería</a:t>
            </a:r>
            <a:r>
              <a:rPr lang="en-US" dirty="0" smtClean="0">
                <a:solidFill>
                  <a:srgbClr val="00267F"/>
                </a:solidFill>
              </a:rPr>
              <a:t> digital, con </a:t>
            </a:r>
            <a:r>
              <a:rPr lang="en-US" dirty="0" err="1" smtClean="0">
                <a:solidFill>
                  <a:srgbClr val="00267F"/>
                </a:solidFill>
              </a:rPr>
              <a:t>Telefonía</a:t>
            </a:r>
            <a:r>
              <a:rPr lang="en-US" dirty="0" smtClean="0">
                <a:solidFill>
                  <a:srgbClr val="00267F"/>
                </a:solidFill>
              </a:rPr>
              <a:t>, con Video </a:t>
            </a:r>
            <a:r>
              <a:rPr lang="en-US" dirty="0" err="1" smtClean="0">
                <a:solidFill>
                  <a:srgbClr val="00267F"/>
                </a:solidFill>
              </a:rPr>
              <a:t>llamadas</a:t>
            </a:r>
            <a:r>
              <a:rPr lang="en-US" dirty="0" smtClean="0">
                <a:solidFill>
                  <a:srgbClr val="00267F"/>
                </a:solidFill>
              </a:rPr>
              <a:t>, con </a:t>
            </a:r>
            <a:r>
              <a:rPr lang="en-US" dirty="0" err="1" smtClean="0">
                <a:solidFill>
                  <a:srgbClr val="00267F"/>
                </a:solidFill>
              </a:rPr>
              <a:t>los</a:t>
            </a:r>
            <a:r>
              <a:rPr lang="en-US" dirty="0" smtClean="0">
                <a:solidFill>
                  <a:srgbClr val="00267F"/>
                </a:solidFill>
              </a:rPr>
              <a:t> </a:t>
            </a:r>
            <a:r>
              <a:rPr lang="en-US" dirty="0" err="1" smtClean="0">
                <a:solidFill>
                  <a:srgbClr val="00267F"/>
                </a:solidFill>
              </a:rPr>
              <a:t>sistemas</a:t>
            </a:r>
            <a:r>
              <a:rPr lang="en-US" dirty="0" smtClean="0">
                <a:solidFill>
                  <a:srgbClr val="00267F"/>
                </a:solidFill>
              </a:rPr>
              <a:t> de </a:t>
            </a:r>
            <a:r>
              <a:rPr lang="en-US" dirty="0" err="1" smtClean="0">
                <a:solidFill>
                  <a:srgbClr val="00267F"/>
                </a:solidFill>
              </a:rPr>
              <a:t>manejo</a:t>
            </a:r>
            <a:r>
              <a:rPr lang="en-US" dirty="0" smtClean="0">
                <a:solidFill>
                  <a:srgbClr val="00267F"/>
                </a:solidFill>
              </a:rPr>
              <a:t> del </a:t>
            </a:r>
            <a:r>
              <a:rPr lang="en-US" dirty="0" err="1" smtClean="0">
                <a:solidFill>
                  <a:srgbClr val="00267F"/>
                </a:solidFill>
              </a:rPr>
              <a:t>edificio</a:t>
            </a:r>
            <a:r>
              <a:rPr lang="en-US" dirty="0" smtClean="0">
                <a:solidFill>
                  <a:srgbClr val="00267F"/>
                </a:solidFill>
              </a:rPr>
              <a:t> </a:t>
            </a:r>
          </a:p>
          <a:p>
            <a:r>
              <a:rPr lang="en-US" dirty="0" err="1" smtClean="0">
                <a:solidFill>
                  <a:srgbClr val="00267F"/>
                </a:solidFill>
              </a:rPr>
              <a:t>Personaliza</a:t>
            </a:r>
            <a:r>
              <a:rPr lang="en-US" dirty="0" smtClean="0">
                <a:solidFill>
                  <a:srgbClr val="00267F"/>
                </a:solidFill>
              </a:rPr>
              <a:t> el </a:t>
            </a:r>
            <a:r>
              <a:rPr lang="en-US" dirty="0" err="1" smtClean="0">
                <a:solidFill>
                  <a:srgbClr val="00267F"/>
                </a:solidFill>
              </a:rPr>
              <a:t>Espacio</a:t>
            </a:r>
            <a:r>
              <a:rPr lang="en-US" dirty="0" smtClean="0">
                <a:solidFill>
                  <a:srgbClr val="00267F"/>
                </a:solidFill>
              </a:rPr>
              <a:t> de </a:t>
            </a:r>
            <a:r>
              <a:rPr lang="en-US" dirty="0" err="1" smtClean="0">
                <a:solidFill>
                  <a:srgbClr val="00267F"/>
                </a:solidFill>
              </a:rPr>
              <a:t>trabajo</a:t>
            </a:r>
            <a:endParaRPr lang="en-US" dirty="0" smtClean="0">
              <a:solidFill>
                <a:srgbClr val="00267F"/>
              </a:solidFill>
            </a:endParaRPr>
          </a:p>
          <a:p>
            <a:r>
              <a:rPr lang="en-US" dirty="0" err="1" smtClean="0">
                <a:solidFill>
                  <a:srgbClr val="00267F"/>
                </a:solidFill>
              </a:rPr>
              <a:t>Mejora</a:t>
            </a:r>
            <a:r>
              <a:rPr lang="en-US" dirty="0" smtClean="0">
                <a:solidFill>
                  <a:srgbClr val="00267F"/>
                </a:solidFill>
              </a:rPr>
              <a:t> la </a:t>
            </a:r>
            <a:r>
              <a:rPr lang="en-US" dirty="0" err="1" smtClean="0">
                <a:solidFill>
                  <a:srgbClr val="00267F"/>
                </a:solidFill>
              </a:rPr>
              <a:t>experiencia</a:t>
            </a:r>
            <a:r>
              <a:rPr lang="en-US" dirty="0" smtClean="0">
                <a:solidFill>
                  <a:srgbClr val="00267F"/>
                </a:solidFill>
              </a:rPr>
              <a:t> </a:t>
            </a:r>
            <a:r>
              <a:rPr lang="en-US" dirty="0" err="1" smtClean="0">
                <a:solidFill>
                  <a:srgbClr val="00267F"/>
                </a:solidFill>
              </a:rPr>
              <a:t>en</a:t>
            </a:r>
            <a:r>
              <a:rPr lang="en-US" dirty="0" smtClean="0">
                <a:solidFill>
                  <a:srgbClr val="00267F"/>
                </a:solidFill>
              </a:rPr>
              <a:t> las </a:t>
            </a:r>
            <a:r>
              <a:rPr lang="en-US" dirty="0" err="1" smtClean="0">
                <a:solidFill>
                  <a:srgbClr val="00267F"/>
                </a:solidFill>
              </a:rPr>
              <a:t>reuniones</a:t>
            </a:r>
            <a:r>
              <a:rPr lang="en-US" dirty="0" smtClean="0">
                <a:solidFill>
                  <a:srgbClr val="00267F"/>
                </a:solidFill>
              </a:rPr>
              <a:t>, reduce </a:t>
            </a:r>
            <a:r>
              <a:rPr lang="en-US" dirty="0" err="1" smtClean="0">
                <a:solidFill>
                  <a:srgbClr val="00267F"/>
                </a:solidFill>
              </a:rPr>
              <a:t>consumos</a:t>
            </a:r>
            <a:r>
              <a:rPr lang="en-US" dirty="0" smtClean="0">
                <a:solidFill>
                  <a:srgbClr val="00267F"/>
                </a:solidFill>
              </a:rPr>
              <a:t> y </a:t>
            </a:r>
            <a:r>
              <a:rPr lang="en-US" dirty="0" err="1" smtClean="0">
                <a:solidFill>
                  <a:srgbClr val="00267F"/>
                </a:solidFill>
              </a:rPr>
              <a:t>aumenta</a:t>
            </a:r>
            <a:r>
              <a:rPr lang="en-US" dirty="0" smtClean="0">
                <a:solidFill>
                  <a:srgbClr val="00267F"/>
                </a:solidFill>
              </a:rPr>
              <a:t> la </a:t>
            </a:r>
            <a:r>
              <a:rPr lang="en-US" dirty="0" err="1" smtClean="0">
                <a:solidFill>
                  <a:srgbClr val="00267F"/>
                </a:solidFill>
              </a:rPr>
              <a:t>eficiencia</a:t>
            </a:r>
            <a:r>
              <a:rPr lang="en-US" dirty="0" smtClean="0">
                <a:solidFill>
                  <a:srgbClr val="00267F"/>
                </a:solidFill>
              </a:rPr>
              <a:t> de </a:t>
            </a:r>
            <a:r>
              <a:rPr lang="en-US" dirty="0" err="1" smtClean="0">
                <a:solidFill>
                  <a:srgbClr val="00267F"/>
                </a:solidFill>
              </a:rPr>
              <a:t>utilizacion</a:t>
            </a:r>
            <a:r>
              <a:rPr lang="en-US" dirty="0" smtClean="0">
                <a:solidFill>
                  <a:srgbClr val="00267F"/>
                </a:solidFill>
              </a:rPr>
              <a:t> de </a:t>
            </a:r>
            <a:r>
              <a:rPr lang="en-US" dirty="0" err="1" smtClean="0">
                <a:solidFill>
                  <a:srgbClr val="00267F"/>
                </a:solidFill>
              </a:rPr>
              <a:t>salas</a:t>
            </a:r>
            <a:endParaRPr lang="en-US" dirty="0" smtClean="0">
              <a:solidFill>
                <a:srgbClr val="00267F"/>
              </a:solidFill>
            </a:endParaRPr>
          </a:p>
          <a:p>
            <a:r>
              <a:rPr lang="en-US" dirty="0" err="1" smtClean="0">
                <a:solidFill>
                  <a:srgbClr val="00267F"/>
                </a:solidFill>
              </a:rPr>
              <a:t>Provee</a:t>
            </a:r>
            <a:r>
              <a:rPr lang="en-US" dirty="0" smtClean="0">
                <a:solidFill>
                  <a:srgbClr val="00267F"/>
                </a:solidFill>
              </a:rPr>
              <a:t> a </a:t>
            </a:r>
            <a:r>
              <a:rPr lang="en-US" dirty="0" err="1" smtClean="0">
                <a:solidFill>
                  <a:srgbClr val="00267F"/>
                </a:solidFill>
              </a:rPr>
              <a:t>los</a:t>
            </a:r>
            <a:r>
              <a:rPr lang="en-US" dirty="0" smtClean="0">
                <a:solidFill>
                  <a:srgbClr val="00267F"/>
                </a:solidFill>
              </a:rPr>
              <a:t> que </a:t>
            </a:r>
            <a:r>
              <a:rPr lang="en-US" dirty="0" err="1" smtClean="0">
                <a:solidFill>
                  <a:srgbClr val="00267F"/>
                </a:solidFill>
              </a:rPr>
              <a:t>manejan</a:t>
            </a:r>
            <a:r>
              <a:rPr lang="en-US" dirty="0" smtClean="0">
                <a:solidFill>
                  <a:srgbClr val="00267F"/>
                </a:solidFill>
              </a:rPr>
              <a:t> el real state </a:t>
            </a:r>
            <a:r>
              <a:rPr lang="en-US" dirty="0" err="1" smtClean="0">
                <a:solidFill>
                  <a:srgbClr val="00267F"/>
                </a:solidFill>
              </a:rPr>
              <a:t>analíticos</a:t>
            </a:r>
            <a:r>
              <a:rPr lang="en-US" dirty="0" smtClean="0">
                <a:solidFill>
                  <a:srgbClr val="00267F"/>
                </a:solidFill>
              </a:rPr>
              <a:t> con </a:t>
            </a:r>
            <a:r>
              <a:rPr lang="en-US" dirty="0" err="1" smtClean="0">
                <a:solidFill>
                  <a:srgbClr val="00267F"/>
                </a:solidFill>
              </a:rPr>
              <a:t>ocupación</a:t>
            </a:r>
            <a:r>
              <a:rPr lang="en-US" dirty="0" smtClean="0">
                <a:solidFill>
                  <a:srgbClr val="00267F"/>
                </a:solidFill>
              </a:rPr>
              <a:t> y </a:t>
            </a:r>
            <a:r>
              <a:rPr lang="en-US" dirty="0" err="1" smtClean="0">
                <a:solidFill>
                  <a:srgbClr val="00267F"/>
                </a:solidFill>
              </a:rPr>
              <a:t>utilización</a:t>
            </a:r>
            <a:endParaRPr lang="en-US" dirty="0" smtClean="0">
              <a:solidFill>
                <a:srgbClr val="00267F"/>
              </a:solidFill>
            </a:endParaRPr>
          </a:p>
        </p:txBody>
      </p:sp>
      <p:pic>
        <p:nvPicPr>
          <p:cNvPr id="3" name="Picture 2" descr="Screen shot 2013-07-30 at 11.36.44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2514" y="189725"/>
            <a:ext cx="4909341" cy="2739906"/>
          </a:xfrm>
          <a:prstGeom prst="rect">
            <a:avLst/>
          </a:prstGeom>
        </p:spPr>
      </p:pic>
      <p:grpSp>
        <p:nvGrpSpPr>
          <p:cNvPr id="6" name="Group 5"/>
          <p:cNvGrpSpPr/>
          <p:nvPr/>
        </p:nvGrpSpPr>
        <p:grpSpPr>
          <a:xfrm>
            <a:off x="5450877" y="3098321"/>
            <a:ext cx="1329975" cy="981326"/>
            <a:chOff x="2868069" y="3081283"/>
            <a:chExt cx="2556284" cy="2238885"/>
          </a:xfrm>
        </p:grpSpPr>
        <p:pic>
          <p:nvPicPr>
            <p:cNvPr id="7" name="Picture 6"/>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868069" y="3081283"/>
              <a:ext cx="2556284" cy="2238885"/>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10206" y="3501009"/>
              <a:ext cx="918101" cy="517589"/>
            </a:xfrm>
            <a:prstGeom prst="rect">
              <a:avLst/>
            </a:prstGeom>
          </p:spPr>
        </p:pic>
      </p:grpSp>
      <p:pic>
        <p:nvPicPr>
          <p:cNvPr id="9" name="Picture 2" descr="http://images.samsung.com/is/image/samsung/uk_GT-I9300MBDBTU_002_Right-Angle_white?$Download-Source$"/>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2430256">
            <a:off x="6238228" y="3709691"/>
            <a:ext cx="435999" cy="7870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upload.wikimedia.org/wikipedia/commons/thumb/9/9b/Wikipedia_mobile_en.svg/220px-Wikipedia_mobile_en.svg.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00400" y="3979052"/>
            <a:ext cx="524764" cy="3935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0" descr="http://www.govgroup.com/images_products/2474541_big.jpg"/>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11850" y="3200248"/>
            <a:ext cx="1300787" cy="9755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mart-Station-New-4.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21759" y="3098321"/>
            <a:ext cx="894501" cy="1211154"/>
          </a:xfrm>
          <a:prstGeom prst="rect">
            <a:avLst/>
          </a:prstGeom>
        </p:spPr>
      </p:pic>
      <p:sp>
        <p:nvSpPr>
          <p:cNvPr id="14" name="Title 3"/>
          <p:cNvSpPr txBox="1">
            <a:spLocks/>
          </p:cNvSpPr>
          <p:nvPr/>
        </p:nvSpPr>
        <p:spPr>
          <a:xfrm>
            <a:off x="4247817" y="4535169"/>
            <a:ext cx="4237687" cy="379780"/>
          </a:xfrm>
          <a:prstGeom prst="rect">
            <a:avLst/>
          </a:prstGeom>
        </p:spPr>
        <p:txBody>
          <a:bodyPr vert="horz" lIns="66141" tIns="36745" rIns="66141" bIns="36745" rtlCol="0" anchor="b" anchorCtr="0">
            <a:noAutofit/>
          </a:bodyPr>
          <a:lstStyle>
            <a:lvl1pPr algn="l" defTabSz="734903" rtl="0" eaLnBrk="1" latinLnBrk="0" hangingPunct="1">
              <a:lnSpc>
                <a:spcPct val="80000"/>
              </a:lnSpc>
              <a:spcBef>
                <a:spcPct val="0"/>
              </a:spcBef>
              <a:buNone/>
              <a:defRPr lang="en-US" sz="2900" b="0" kern="1200" spc="0" baseline="0">
                <a:gradFill>
                  <a:gsLst>
                    <a:gs pos="0">
                      <a:schemeClr val="tx1"/>
                    </a:gs>
                    <a:gs pos="44000">
                      <a:srgbClr val="01BBBB"/>
                    </a:gs>
                    <a:gs pos="100000">
                      <a:schemeClr val="accent4"/>
                    </a:gs>
                  </a:gsLst>
                  <a:lin ang="4800000" scaled="0"/>
                </a:gradFill>
                <a:latin typeface="+mj-lt"/>
                <a:ea typeface="+mj-ea"/>
                <a:cs typeface="+mj-cs"/>
              </a:defRPr>
            </a:lvl1pPr>
          </a:lstStyle>
          <a:p>
            <a:pPr algn="ctr"/>
            <a:r>
              <a:rPr lang="en-US" sz="1800" b="1" i="1" dirty="0" smtClean="0">
                <a:solidFill>
                  <a:srgbClr val="00267F"/>
                </a:solidFill>
              </a:rPr>
              <a:t>Cisco </a:t>
            </a:r>
            <a:r>
              <a:rPr lang="en-US" sz="1800" b="1" i="1" dirty="0" err="1" smtClean="0">
                <a:solidFill>
                  <a:srgbClr val="00267F"/>
                </a:solidFill>
              </a:rPr>
              <a:t>Smart+Connected</a:t>
            </a:r>
            <a:r>
              <a:rPr lang="en-US" sz="1800" b="1" i="1" dirty="0" smtClean="0">
                <a:solidFill>
                  <a:srgbClr val="00267F"/>
                </a:solidFill>
              </a:rPr>
              <a:t> Meeting Spaces/</a:t>
            </a:r>
            <a:r>
              <a:rPr lang="en-US" sz="1800" b="1" i="1" dirty="0" err="1" smtClean="0">
                <a:solidFill>
                  <a:srgbClr val="00267F"/>
                </a:solidFill>
              </a:rPr>
              <a:t>Personalised</a:t>
            </a:r>
            <a:r>
              <a:rPr lang="en-US" sz="1800" b="1" i="1" dirty="0" smtClean="0">
                <a:solidFill>
                  <a:srgbClr val="00267F"/>
                </a:solidFill>
              </a:rPr>
              <a:t> Spaces</a:t>
            </a:r>
            <a:endParaRPr lang="en-US" sz="1800" b="1" i="1" dirty="0">
              <a:solidFill>
                <a:srgbClr val="00267F"/>
              </a:solidFill>
            </a:endParaRPr>
          </a:p>
        </p:txBody>
      </p:sp>
      <p:sp>
        <p:nvSpPr>
          <p:cNvPr id="15" name="Title 3"/>
          <p:cNvSpPr>
            <a:spLocks noGrp="1"/>
          </p:cNvSpPr>
          <p:nvPr>
            <p:ph type="title"/>
          </p:nvPr>
        </p:nvSpPr>
        <p:spPr>
          <a:xfrm>
            <a:off x="180514" y="460299"/>
            <a:ext cx="8588861" cy="628650"/>
          </a:xfrm>
        </p:spPr>
        <p:txBody>
          <a:bodyPr/>
          <a:lstStyle/>
          <a:p>
            <a:r>
              <a:rPr lang="en-GB" sz="2600" spc="-75" dirty="0" err="1" smtClean="0">
                <a:solidFill>
                  <a:schemeClr val="bg2"/>
                </a:solidFill>
                <a:latin typeface="+mn-lt"/>
              </a:rPr>
              <a:t>Permitiendo</a:t>
            </a:r>
            <a:r>
              <a:rPr lang="en-GB" sz="2600" spc="-75" dirty="0" smtClean="0">
                <a:solidFill>
                  <a:schemeClr val="bg2"/>
                </a:solidFill>
                <a:latin typeface="+mn-lt"/>
              </a:rPr>
              <a:t> la </a:t>
            </a:r>
            <a:r>
              <a:rPr lang="en-GB" sz="2600" spc="-75" dirty="0" err="1" smtClean="0">
                <a:solidFill>
                  <a:schemeClr val="bg2"/>
                </a:solidFill>
                <a:latin typeface="+mn-lt"/>
              </a:rPr>
              <a:t>Flexibilidad</a:t>
            </a:r>
            <a:r>
              <a:rPr lang="en-GB" sz="2600" spc="-75" dirty="0" smtClean="0">
                <a:solidFill>
                  <a:schemeClr val="bg2"/>
                </a:solidFill>
                <a:latin typeface="+mn-lt"/>
              </a:rPr>
              <a:t/>
            </a:r>
            <a:br>
              <a:rPr lang="en-GB" sz="2600" spc="-75" dirty="0" smtClean="0">
                <a:solidFill>
                  <a:schemeClr val="bg2"/>
                </a:solidFill>
                <a:latin typeface="+mn-lt"/>
              </a:rPr>
            </a:br>
            <a:r>
              <a:rPr lang="en-GB" sz="2000" spc="-75" dirty="0" err="1" smtClean="0">
                <a:solidFill>
                  <a:schemeClr val="bg2"/>
                </a:solidFill>
                <a:latin typeface="+mn-lt"/>
              </a:rPr>
              <a:t>Herramientas</a:t>
            </a:r>
            <a:r>
              <a:rPr lang="en-GB" sz="2000" spc="-75" dirty="0" smtClean="0">
                <a:solidFill>
                  <a:schemeClr val="bg2"/>
                </a:solidFill>
                <a:latin typeface="+mn-lt"/>
              </a:rPr>
              <a:t> para el </a:t>
            </a:r>
            <a:r>
              <a:rPr lang="en-GB" sz="2000" spc="-75" dirty="0" err="1" smtClean="0">
                <a:solidFill>
                  <a:schemeClr val="bg2"/>
                </a:solidFill>
                <a:latin typeface="+mn-lt"/>
              </a:rPr>
              <a:t>manejo</a:t>
            </a:r>
            <a:r>
              <a:rPr lang="en-GB" sz="2000" spc="-75" dirty="0" smtClean="0">
                <a:solidFill>
                  <a:schemeClr val="bg2"/>
                </a:solidFill>
                <a:latin typeface="+mn-lt"/>
              </a:rPr>
              <a:t/>
            </a:r>
            <a:br>
              <a:rPr lang="en-GB" sz="2000" spc="-75" dirty="0" smtClean="0">
                <a:solidFill>
                  <a:schemeClr val="bg2"/>
                </a:solidFill>
                <a:latin typeface="+mn-lt"/>
              </a:rPr>
            </a:br>
            <a:r>
              <a:rPr lang="en-GB" sz="2000" spc="-75" dirty="0" smtClean="0">
                <a:solidFill>
                  <a:schemeClr val="bg2"/>
                </a:solidFill>
                <a:latin typeface="+mn-lt"/>
              </a:rPr>
              <a:t>de la </a:t>
            </a:r>
            <a:r>
              <a:rPr lang="en-GB" sz="2000" spc="-75" dirty="0" err="1" smtClean="0">
                <a:solidFill>
                  <a:schemeClr val="bg2"/>
                </a:solidFill>
                <a:latin typeface="+mn-lt"/>
              </a:rPr>
              <a:t>oficina</a:t>
            </a:r>
            <a:endParaRPr lang="en-GB" sz="2600" spc="-75" dirty="0">
              <a:solidFill>
                <a:schemeClr val="bg2"/>
              </a:solidFill>
              <a:latin typeface="+mn-lt"/>
            </a:endParaRPr>
          </a:p>
        </p:txBody>
      </p:sp>
      <p:sp>
        <p:nvSpPr>
          <p:cNvPr id="4" name="Slide Number Placeholder 3"/>
          <p:cNvSpPr>
            <a:spLocks noGrp="1"/>
          </p:cNvSpPr>
          <p:nvPr>
            <p:ph type="sldNum" sz="quarter" idx="4"/>
          </p:nvPr>
        </p:nvSpPr>
        <p:spPr/>
        <p:txBody>
          <a:bodyPr/>
          <a:lstStyle/>
          <a:p>
            <a:fld id="{96A97DD0-5BE7-4856-A2A9-C42C6688E607}" type="slidenum">
              <a:rPr lang="en-US" smtClean="0"/>
              <a:pPr/>
              <a:t>36</a:t>
            </a:fld>
            <a:endParaRPr lang="en-US" dirty="0"/>
          </a:p>
        </p:txBody>
      </p:sp>
    </p:spTree>
    <p:extLst>
      <p:ext uri="{BB962C8B-B14F-4D97-AF65-F5344CB8AC3E}">
        <p14:creationId xmlns:p14="http://schemas.microsoft.com/office/powerpoint/2010/main" val="230248793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028700"/>
            <a:ext cx="9144000" cy="3540314"/>
          </a:xfrm>
          <a:prstGeom prst="roundRect">
            <a:avLst>
              <a:gd name="adj" fmla="val 0"/>
            </a:avLst>
          </a:prstGeom>
          <a:solidFill>
            <a:schemeClr val="bg2">
              <a:lumMod val="40000"/>
              <a:lumOff val="60000"/>
              <a:alpha val="7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7" name="Text Placeholder 1"/>
          <p:cNvSpPr txBox="1">
            <a:spLocks/>
          </p:cNvSpPr>
          <p:nvPr/>
        </p:nvSpPr>
        <p:spPr>
          <a:xfrm>
            <a:off x="312421" y="1189959"/>
            <a:ext cx="3343164" cy="523220"/>
          </a:xfrm>
          <a:prstGeom prst="rect">
            <a:avLst/>
          </a:prstGeom>
        </p:spPr>
        <p:txBody>
          <a:bodyPr wrap="square" lIns="0" tIns="0" rIns="0" bIns="0">
            <a:spAutoFit/>
          </a:bodyPr>
          <a:lstStyle>
            <a:lvl1pPr marL="280988" indent="-223838" algn="l" defTabSz="685891" rtl="0" eaLnBrk="1" latinLnBrk="0" hangingPunct="1">
              <a:lnSpc>
                <a:spcPct val="95000"/>
              </a:lnSpc>
              <a:spcBef>
                <a:spcPts val="1110"/>
              </a:spcBef>
              <a:buClr>
                <a:schemeClr val="tx2"/>
              </a:buClr>
              <a:buSzPct val="80000"/>
              <a:buFont typeface="Wingdings" panose="05000000000000000000" pitchFamily="2" charset="2"/>
              <a:buChar char="§"/>
              <a:tabLst/>
              <a:defRPr lang="en-US" sz="2000" b="0" i="0" kern="1200">
                <a:solidFill>
                  <a:schemeClr val="tx2"/>
                </a:solidFill>
                <a:latin typeface="+mn-lt"/>
                <a:ea typeface="+mn-ea"/>
                <a:cs typeface="CiscoSans ExtraLight"/>
              </a:defRPr>
            </a:lvl1pPr>
            <a:lvl2pPr marL="508000" indent="-215900" algn="l" defTabSz="685891" rtl="0" eaLnBrk="1" latinLnBrk="0" hangingPunct="1">
              <a:lnSpc>
                <a:spcPct val="95000"/>
              </a:lnSpc>
              <a:spcBef>
                <a:spcPts val="450"/>
              </a:spcBef>
              <a:buClr>
                <a:schemeClr val="tx2"/>
              </a:buClr>
              <a:buSzPct val="80000"/>
              <a:buFont typeface="Wingdings" panose="05000000000000000000" pitchFamily="2" charset="2"/>
              <a:buChar char="§"/>
              <a:defRPr lang="en-US" sz="1800" b="0" i="0" kern="1200">
                <a:solidFill>
                  <a:schemeClr val="tx2"/>
                </a:solidFill>
                <a:latin typeface="+mn-lt"/>
                <a:ea typeface="+mn-ea"/>
                <a:cs typeface="CiscoSans ExtraLight"/>
              </a:defRPr>
            </a:lvl2pPr>
            <a:lvl3pPr marL="747713" indent="-171450" algn="l" defTabSz="685891" rtl="0" eaLnBrk="1" latinLnBrk="0" hangingPunct="1">
              <a:lnSpc>
                <a:spcPct val="95000"/>
              </a:lnSpc>
              <a:spcBef>
                <a:spcPts val="630"/>
              </a:spcBef>
              <a:buClr>
                <a:schemeClr val="tx2"/>
              </a:buClr>
              <a:buSzPct val="80000"/>
              <a:buFont typeface="Wingdings" panose="05000000000000000000" pitchFamily="2" charset="2"/>
              <a:buChar char="§"/>
              <a:defRPr lang="en-US" sz="1600" b="0" i="0" kern="1200">
                <a:solidFill>
                  <a:schemeClr val="tx2"/>
                </a:solidFill>
                <a:latin typeface="+mn-lt"/>
                <a:ea typeface="+mn-ea"/>
                <a:cs typeface="CiscoSans ExtraLight"/>
              </a:defRPr>
            </a:lvl3pPr>
            <a:lvl4pPr marL="911225" indent="-171450" algn="l" defTabSz="685891" rtl="0" eaLnBrk="1" latinLnBrk="0" hangingPunct="1">
              <a:lnSpc>
                <a:spcPct val="95000"/>
              </a:lnSpc>
              <a:spcBef>
                <a:spcPts val="630"/>
              </a:spcBef>
              <a:buClr>
                <a:schemeClr val="tx2"/>
              </a:buClr>
              <a:buSzPct val="80000"/>
              <a:buFont typeface="Wingdings" panose="05000000000000000000" pitchFamily="2" charset="2"/>
              <a:buChar char="§"/>
              <a:defRPr lang="en-US" sz="1400" b="0" i="0" kern="1200">
                <a:solidFill>
                  <a:schemeClr val="tx2"/>
                </a:solidFill>
                <a:latin typeface="+mn-lt"/>
                <a:ea typeface="+mn-ea"/>
                <a:cs typeface="CiscoSans ExtraLight"/>
              </a:defRPr>
            </a:lvl4pPr>
            <a:lvl5pPr marL="1082675" indent="-168275" algn="l" defTabSz="685891" rtl="0" eaLnBrk="1" latinLnBrk="0" hangingPunct="1">
              <a:lnSpc>
                <a:spcPct val="95000"/>
              </a:lnSpc>
              <a:spcBef>
                <a:spcPts val="630"/>
              </a:spcBef>
              <a:buClr>
                <a:schemeClr val="tx2"/>
              </a:buClr>
              <a:buSzPct val="80000"/>
              <a:buFont typeface="Wingdings" panose="05000000000000000000" pitchFamily="2" charset="2"/>
              <a:buChar char="§"/>
              <a:defRPr lang="en-US" sz="1200" b="0" i="0" kern="1200">
                <a:solidFill>
                  <a:schemeClr val="tx2"/>
                </a:solidFill>
                <a:latin typeface="+mn-lt"/>
                <a:ea typeface="+mn-ea"/>
                <a:cs typeface="CiscoSans ExtraLight"/>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50" indent="0">
              <a:lnSpc>
                <a:spcPct val="100000"/>
              </a:lnSpc>
              <a:spcBef>
                <a:spcPts val="0"/>
              </a:spcBef>
              <a:spcAft>
                <a:spcPts val="500"/>
              </a:spcAft>
              <a:buNone/>
            </a:pPr>
            <a:r>
              <a:rPr lang="en-US" sz="1700" dirty="0" err="1" smtClean="0">
                <a:solidFill>
                  <a:srgbClr val="2E479C"/>
                </a:solidFill>
              </a:rPr>
              <a:t>Achicando</a:t>
            </a:r>
            <a:r>
              <a:rPr lang="en-US" sz="1700" dirty="0" smtClean="0">
                <a:solidFill>
                  <a:srgbClr val="2E479C"/>
                </a:solidFill>
              </a:rPr>
              <a:t> la </a:t>
            </a:r>
            <a:r>
              <a:rPr lang="en-US" sz="1700" dirty="0" err="1" smtClean="0">
                <a:solidFill>
                  <a:srgbClr val="2E479C"/>
                </a:solidFill>
              </a:rPr>
              <a:t>brecha</a:t>
            </a:r>
            <a:r>
              <a:rPr lang="en-US" sz="1700" dirty="0" smtClean="0">
                <a:solidFill>
                  <a:srgbClr val="2E479C"/>
                </a:solidFill>
              </a:rPr>
              <a:t> entre </a:t>
            </a:r>
            <a:r>
              <a:rPr lang="en-US" sz="1700" dirty="0" err="1" smtClean="0">
                <a:solidFill>
                  <a:srgbClr val="2E479C"/>
                </a:solidFill>
              </a:rPr>
              <a:t>los</a:t>
            </a:r>
            <a:r>
              <a:rPr lang="en-US" sz="1700" dirty="0" smtClean="0">
                <a:solidFill>
                  <a:srgbClr val="2E479C"/>
                </a:solidFill>
              </a:rPr>
              <a:t> </a:t>
            </a:r>
            <a:r>
              <a:rPr lang="en-US" sz="1700" dirty="0" err="1" smtClean="0">
                <a:solidFill>
                  <a:srgbClr val="2E479C"/>
                </a:solidFill>
              </a:rPr>
              <a:t>espacios</a:t>
            </a:r>
            <a:r>
              <a:rPr lang="en-US" sz="1700" dirty="0" smtClean="0">
                <a:solidFill>
                  <a:srgbClr val="2E479C"/>
                </a:solidFill>
              </a:rPr>
              <a:t> </a:t>
            </a:r>
            <a:r>
              <a:rPr lang="en-US" sz="1700" dirty="0" err="1" smtClean="0">
                <a:solidFill>
                  <a:srgbClr val="2E479C"/>
                </a:solidFill>
              </a:rPr>
              <a:t>Digitales</a:t>
            </a:r>
            <a:r>
              <a:rPr lang="en-US" sz="1700" dirty="0" smtClean="0">
                <a:solidFill>
                  <a:srgbClr val="2E479C"/>
                </a:solidFill>
              </a:rPr>
              <a:t> y </a:t>
            </a:r>
            <a:r>
              <a:rPr lang="en-US" sz="1700" dirty="0" err="1" smtClean="0">
                <a:solidFill>
                  <a:srgbClr val="2E479C"/>
                </a:solidFill>
              </a:rPr>
              <a:t>los</a:t>
            </a:r>
            <a:r>
              <a:rPr lang="en-US" sz="1700" dirty="0" smtClean="0">
                <a:solidFill>
                  <a:srgbClr val="2E479C"/>
                </a:solidFill>
              </a:rPr>
              <a:t> </a:t>
            </a:r>
            <a:r>
              <a:rPr lang="en-US" sz="1700" dirty="0" err="1" smtClean="0">
                <a:solidFill>
                  <a:srgbClr val="2E479C"/>
                </a:solidFill>
              </a:rPr>
              <a:t>Fisicos</a:t>
            </a:r>
            <a:endParaRPr lang="en-US" sz="1700" dirty="0">
              <a:solidFill>
                <a:srgbClr val="2E479C"/>
              </a:solidFill>
            </a:endParaRPr>
          </a:p>
        </p:txBody>
      </p:sp>
      <p:sp>
        <p:nvSpPr>
          <p:cNvPr id="38" name="Title 4"/>
          <p:cNvSpPr txBox="1">
            <a:spLocks/>
          </p:cNvSpPr>
          <p:nvPr/>
        </p:nvSpPr>
        <p:spPr>
          <a:xfrm>
            <a:off x="259742" y="303064"/>
            <a:ext cx="7547023" cy="728782"/>
          </a:xfrm>
          <a:prstGeom prst="rect">
            <a:avLst/>
          </a:prstGeom>
        </p:spPr>
        <p:txBody>
          <a:bodyPr/>
          <a:lst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a:lstStyle>
          <a:p>
            <a:r>
              <a:rPr lang="en-US" dirty="0" err="1" smtClean="0">
                <a:solidFill>
                  <a:schemeClr val="bg2"/>
                </a:solidFill>
              </a:rPr>
              <a:t>Espacios</a:t>
            </a:r>
            <a:r>
              <a:rPr lang="en-US" dirty="0" smtClean="0">
                <a:solidFill>
                  <a:schemeClr val="bg2"/>
                </a:solidFill>
              </a:rPr>
              <a:t> </a:t>
            </a:r>
            <a:r>
              <a:rPr lang="en-US" dirty="0" err="1" smtClean="0">
                <a:solidFill>
                  <a:schemeClr val="bg2"/>
                </a:solidFill>
              </a:rPr>
              <a:t>Inteligentes</a:t>
            </a:r>
            <a:r>
              <a:rPr lang="en-US" dirty="0" smtClean="0">
                <a:solidFill>
                  <a:schemeClr val="bg2"/>
                </a:solidFill>
              </a:rPr>
              <a:t> y </a:t>
            </a:r>
            <a:r>
              <a:rPr lang="en-US" dirty="0" err="1" smtClean="0">
                <a:solidFill>
                  <a:schemeClr val="bg2"/>
                </a:solidFill>
              </a:rPr>
              <a:t>Conectados</a:t>
            </a:r>
            <a:endParaRPr lang="en-US" dirty="0">
              <a:solidFill>
                <a:schemeClr val="bg2"/>
              </a:solidFill>
            </a:endParaRPr>
          </a:p>
        </p:txBody>
      </p:sp>
      <p:sp>
        <p:nvSpPr>
          <p:cNvPr id="17" name="TextBox 16"/>
          <p:cNvSpPr txBox="1"/>
          <p:nvPr/>
        </p:nvSpPr>
        <p:spPr>
          <a:xfrm>
            <a:off x="6415964" y="1543574"/>
            <a:ext cx="2160000" cy="276999"/>
          </a:xfrm>
          <a:prstGeom prst="rect">
            <a:avLst/>
          </a:prstGeom>
          <a:solidFill>
            <a:srgbClr val="0070C0"/>
          </a:solidFill>
        </p:spPr>
        <p:txBody>
          <a:bodyPr wrap="square" rtlCol="0">
            <a:spAutoFit/>
          </a:bodyPr>
          <a:lstStyle/>
          <a:p>
            <a:pPr algn="ctr" defTabSz="914400" fontAlgn="base">
              <a:spcBef>
                <a:spcPct val="0"/>
              </a:spcBef>
              <a:spcAft>
                <a:spcPct val="0"/>
              </a:spcAft>
            </a:pPr>
            <a:r>
              <a:rPr lang="en-US" sz="1200" dirty="0" err="1" smtClean="0">
                <a:solidFill>
                  <a:srgbClr val="FFFFFF"/>
                </a:solidFill>
                <a:ea typeface="ＭＳ Ｐゴシック" charset="0"/>
                <a:cs typeface="CiscoSansTT"/>
              </a:rPr>
              <a:t>Encontrar</a:t>
            </a:r>
            <a:r>
              <a:rPr lang="en-US" sz="1200" dirty="0" smtClean="0">
                <a:solidFill>
                  <a:srgbClr val="FFFFFF"/>
                </a:solidFill>
                <a:ea typeface="ＭＳ Ｐゴシック" charset="0"/>
                <a:cs typeface="CiscoSansTT"/>
              </a:rPr>
              <a:t> </a:t>
            </a:r>
            <a:r>
              <a:rPr lang="en-US" sz="1200" dirty="0" err="1" smtClean="0">
                <a:solidFill>
                  <a:srgbClr val="FFFFFF"/>
                </a:solidFill>
                <a:ea typeface="ＭＳ Ｐゴシック" charset="0"/>
                <a:cs typeface="CiscoSansTT"/>
              </a:rPr>
              <a:t>Escritorios</a:t>
            </a:r>
            <a:endParaRPr lang="en-US" sz="1200" dirty="0">
              <a:solidFill>
                <a:srgbClr val="FFFFFF"/>
              </a:solidFill>
              <a:ea typeface="ＭＳ Ｐゴシック" charset="0"/>
              <a:cs typeface="CiscoSansTT"/>
            </a:endParaRPr>
          </a:p>
        </p:txBody>
      </p:sp>
      <p:sp>
        <p:nvSpPr>
          <p:cNvPr id="18" name="TextBox 17"/>
          <p:cNvSpPr txBox="1"/>
          <p:nvPr/>
        </p:nvSpPr>
        <p:spPr>
          <a:xfrm>
            <a:off x="6415964" y="1226660"/>
            <a:ext cx="2160000" cy="276999"/>
          </a:xfrm>
          <a:prstGeom prst="rect">
            <a:avLst/>
          </a:prstGeom>
          <a:solidFill>
            <a:srgbClr val="0070C0"/>
          </a:solidFill>
        </p:spPr>
        <p:txBody>
          <a:bodyPr wrap="square" rtlCol="0">
            <a:spAutoFit/>
          </a:bodyPr>
          <a:lstStyle/>
          <a:p>
            <a:pPr algn="ctr" defTabSz="914400" fontAlgn="base">
              <a:spcBef>
                <a:spcPct val="0"/>
              </a:spcBef>
              <a:spcAft>
                <a:spcPct val="0"/>
              </a:spcAft>
            </a:pPr>
            <a:r>
              <a:rPr lang="en-US" sz="1200" dirty="0" err="1" smtClean="0">
                <a:solidFill>
                  <a:srgbClr val="FFFFFF"/>
                </a:solidFill>
                <a:ea typeface="ＭＳ Ｐゴシック" charset="0"/>
                <a:cs typeface="CiscoSansTT"/>
              </a:rPr>
              <a:t>Encontrar</a:t>
            </a:r>
            <a:r>
              <a:rPr lang="en-US" sz="1200" dirty="0" smtClean="0">
                <a:solidFill>
                  <a:srgbClr val="FFFFFF"/>
                </a:solidFill>
                <a:ea typeface="ＭＳ Ｐゴシック" charset="0"/>
                <a:cs typeface="CiscoSansTT"/>
              </a:rPr>
              <a:t> </a:t>
            </a:r>
            <a:r>
              <a:rPr lang="en-US" sz="1200" dirty="0" err="1" smtClean="0">
                <a:solidFill>
                  <a:srgbClr val="FFFFFF"/>
                </a:solidFill>
                <a:cs typeface="CiscoSansTT"/>
              </a:rPr>
              <a:t>Colegas</a:t>
            </a:r>
            <a:endParaRPr lang="en-US" sz="1200" dirty="0">
              <a:solidFill>
                <a:srgbClr val="FFFFFF"/>
              </a:solidFill>
              <a:ea typeface="ＭＳ Ｐゴシック" charset="0"/>
              <a:cs typeface="CiscoSansTT"/>
            </a:endParaRPr>
          </a:p>
        </p:txBody>
      </p:sp>
      <p:sp>
        <p:nvSpPr>
          <p:cNvPr id="19" name="TextBox 18"/>
          <p:cNvSpPr txBox="1"/>
          <p:nvPr/>
        </p:nvSpPr>
        <p:spPr>
          <a:xfrm>
            <a:off x="6415964" y="2811230"/>
            <a:ext cx="2160000" cy="276999"/>
          </a:xfrm>
          <a:prstGeom prst="rect">
            <a:avLst/>
          </a:prstGeom>
          <a:solidFill>
            <a:srgbClr val="0070C0"/>
          </a:solidFill>
        </p:spPr>
        <p:txBody>
          <a:bodyPr wrap="square" rtlCol="0">
            <a:spAutoFit/>
          </a:bodyPr>
          <a:lstStyle/>
          <a:p>
            <a:pPr algn="ctr" defTabSz="914400" fontAlgn="base">
              <a:spcBef>
                <a:spcPct val="0"/>
              </a:spcBef>
              <a:spcAft>
                <a:spcPct val="0"/>
              </a:spcAft>
            </a:pPr>
            <a:r>
              <a:rPr lang="en-US" sz="1200" dirty="0" smtClean="0">
                <a:solidFill>
                  <a:srgbClr val="FFFFFF"/>
                </a:solidFill>
                <a:ea typeface="ＭＳ Ｐゴシック" charset="0"/>
                <a:cs typeface="CiscoSansTT"/>
              </a:rPr>
              <a:t>Agenda de </a:t>
            </a:r>
            <a:r>
              <a:rPr lang="en-US" sz="1200" dirty="0" err="1" smtClean="0">
                <a:solidFill>
                  <a:srgbClr val="FFFFFF"/>
                </a:solidFill>
                <a:ea typeface="ＭＳ Ｐゴシック" charset="0"/>
                <a:cs typeface="CiscoSansTT"/>
              </a:rPr>
              <a:t>Reuniones</a:t>
            </a:r>
            <a:endParaRPr lang="en-US" sz="1200" dirty="0">
              <a:solidFill>
                <a:srgbClr val="FFFFFF"/>
              </a:solidFill>
              <a:ea typeface="ＭＳ Ｐゴシック" charset="0"/>
              <a:cs typeface="CiscoSansTT"/>
            </a:endParaRPr>
          </a:p>
        </p:txBody>
      </p:sp>
      <p:sp>
        <p:nvSpPr>
          <p:cNvPr id="20" name="TextBox 19"/>
          <p:cNvSpPr txBox="1"/>
          <p:nvPr/>
        </p:nvSpPr>
        <p:spPr>
          <a:xfrm>
            <a:off x="6415964" y="2177402"/>
            <a:ext cx="2160000" cy="276999"/>
          </a:xfrm>
          <a:prstGeom prst="rect">
            <a:avLst/>
          </a:prstGeom>
          <a:solidFill>
            <a:srgbClr val="0070C0"/>
          </a:solidFill>
        </p:spPr>
        <p:txBody>
          <a:bodyPr wrap="square" rtlCol="0">
            <a:spAutoFit/>
          </a:bodyPr>
          <a:lstStyle/>
          <a:p>
            <a:pPr algn="ctr" defTabSz="914400" fontAlgn="base">
              <a:spcBef>
                <a:spcPct val="0"/>
              </a:spcBef>
              <a:spcAft>
                <a:spcPct val="0"/>
              </a:spcAft>
            </a:pPr>
            <a:r>
              <a:rPr lang="en-US" sz="1200" dirty="0" err="1" smtClean="0">
                <a:solidFill>
                  <a:srgbClr val="FFFFFF"/>
                </a:solidFill>
                <a:ea typeface="ＭＳ Ｐゴシック" charset="0"/>
                <a:cs typeface="CiscoSansTT"/>
              </a:rPr>
              <a:t>Reportes</a:t>
            </a:r>
            <a:r>
              <a:rPr lang="en-US" sz="1200" dirty="0" smtClean="0">
                <a:solidFill>
                  <a:srgbClr val="FFFFFF"/>
                </a:solidFill>
                <a:ea typeface="ＭＳ Ｐゴシック" charset="0"/>
                <a:cs typeface="CiscoSansTT"/>
              </a:rPr>
              <a:t> de Control</a:t>
            </a:r>
            <a:endParaRPr lang="en-US" sz="1200" dirty="0">
              <a:solidFill>
                <a:srgbClr val="FFFFFF"/>
              </a:solidFill>
              <a:ea typeface="ＭＳ Ｐゴシック" charset="0"/>
              <a:cs typeface="CiscoSansTT"/>
            </a:endParaRPr>
          </a:p>
        </p:txBody>
      </p:sp>
      <p:sp>
        <p:nvSpPr>
          <p:cNvPr id="21" name="TextBox 20"/>
          <p:cNvSpPr txBox="1"/>
          <p:nvPr/>
        </p:nvSpPr>
        <p:spPr>
          <a:xfrm>
            <a:off x="6415964" y="3128144"/>
            <a:ext cx="2160000" cy="276999"/>
          </a:xfrm>
          <a:prstGeom prst="rect">
            <a:avLst/>
          </a:prstGeom>
          <a:solidFill>
            <a:srgbClr val="0070C0"/>
          </a:solidFill>
        </p:spPr>
        <p:txBody>
          <a:bodyPr wrap="square" rtlCol="0">
            <a:spAutoFit/>
          </a:bodyPr>
          <a:lstStyle/>
          <a:p>
            <a:pPr algn="ctr" defTabSz="914400" fontAlgn="base">
              <a:spcBef>
                <a:spcPct val="0"/>
              </a:spcBef>
              <a:spcAft>
                <a:spcPct val="0"/>
              </a:spcAft>
            </a:pPr>
            <a:r>
              <a:rPr lang="en-US" sz="1200" dirty="0" err="1" smtClean="0">
                <a:solidFill>
                  <a:srgbClr val="FFFFFF"/>
                </a:solidFill>
                <a:ea typeface="ＭＳ Ｐゴシック" charset="0"/>
                <a:cs typeface="CiscoSansTT"/>
              </a:rPr>
              <a:t>Reserva</a:t>
            </a:r>
            <a:r>
              <a:rPr lang="en-US" sz="1200" dirty="0" smtClean="0">
                <a:solidFill>
                  <a:srgbClr val="FFFFFF"/>
                </a:solidFill>
                <a:ea typeface="ＭＳ Ｐゴシック" charset="0"/>
                <a:cs typeface="CiscoSansTT"/>
              </a:rPr>
              <a:t> de Salas</a:t>
            </a:r>
            <a:endParaRPr lang="en-US" sz="1200" dirty="0">
              <a:solidFill>
                <a:srgbClr val="FFFFFF"/>
              </a:solidFill>
              <a:ea typeface="ＭＳ Ｐゴシック" charset="0"/>
              <a:cs typeface="CiscoSansTT"/>
            </a:endParaRPr>
          </a:p>
        </p:txBody>
      </p:sp>
      <p:sp>
        <p:nvSpPr>
          <p:cNvPr id="22" name="TextBox 21"/>
          <p:cNvSpPr txBox="1"/>
          <p:nvPr/>
        </p:nvSpPr>
        <p:spPr>
          <a:xfrm>
            <a:off x="6415964" y="1860488"/>
            <a:ext cx="2160000" cy="276999"/>
          </a:xfrm>
          <a:prstGeom prst="rect">
            <a:avLst/>
          </a:prstGeom>
          <a:solidFill>
            <a:srgbClr val="0070C0"/>
          </a:solidFill>
        </p:spPr>
        <p:txBody>
          <a:bodyPr wrap="square" rtlCol="0">
            <a:spAutoFit/>
          </a:bodyPr>
          <a:lstStyle/>
          <a:p>
            <a:pPr algn="ctr" defTabSz="914400" fontAlgn="base">
              <a:spcBef>
                <a:spcPct val="0"/>
              </a:spcBef>
              <a:spcAft>
                <a:spcPct val="0"/>
              </a:spcAft>
            </a:pPr>
            <a:r>
              <a:rPr lang="en-US" sz="1200" dirty="0" err="1" smtClean="0">
                <a:solidFill>
                  <a:srgbClr val="FFFFFF"/>
                </a:solidFill>
                <a:ea typeface="ＭＳ Ｐゴシック" charset="0"/>
                <a:cs typeface="CiscoSansTT"/>
              </a:rPr>
              <a:t>Mobilidad</a:t>
            </a:r>
            <a:r>
              <a:rPr lang="en-US" sz="1200" dirty="0" smtClean="0">
                <a:solidFill>
                  <a:srgbClr val="FFFFFF"/>
                </a:solidFill>
                <a:ea typeface="ＭＳ Ｐゴシック" charset="0"/>
                <a:cs typeface="CiscoSansTT"/>
              </a:rPr>
              <a:t> </a:t>
            </a:r>
            <a:r>
              <a:rPr lang="en-US" sz="1200" dirty="0" err="1" smtClean="0">
                <a:solidFill>
                  <a:srgbClr val="FFFFFF"/>
                </a:solidFill>
                <a:ea typeface="ＭＳ Ｐゴシック" charset="0"/>
                <a:cs typeface="CiscoSansTT"/>
              </a:rPr>
              <a:t>Automatica</a:t>
            </a:r>
            <a:endParaRPr lang="en-US" sz="1200" dirty="0">
              <a:solidFill>
                <a:srgbClr val="FFFFFF"/>
              </a:solidFill>
              <a:ea typeface="ＭＳ Ｐゴシック" charset="0"/>
              <a:cs typeface="CiscoSansTT"/>
            </a:endParaRPr>
          </a:p>
        </p:txBody>
      </p:sp>
      <p:sp>
        <p:nvSpPr>
          <p:cNvPr id="23" name="TextBox 22"/>
          <p:cNvSpPr txBox="1"/>
          <p:nvPr/>
        </p:nvSpPr>
        <p:spPr>
          <a:xfrm>
            <a:off x="6415964" y="2494316"/>
            <a:ext cx="2160000" cy="276999"/>
          </a:xfrm>
          <a:prstGeom prst="rect">
            <a:avLst/>
          </a:prstGeom>
          <a:solidFill>
            <a:srgbClr val="0070C0"/>
          </a:solidFill>
        </p:spPr>
        <p:txBody>
          <a:bodyPr wrap="square" rtlCol="0">
            <a:spAutoFit/>
          </a:bodyPr>
          <a:lstStyle/>
          <a:p>
            <a:pPr algn="ctr" defTabSz="914400" fontAlgn="base">
              <a:spcBef>
                <a:spcPct val="0"/>
              </a:spcBef>
              <a:spcAft>
                <a:spcPct val="0"/>
              </a:spcAft>
            </a:pPr>
            <a:r>
              <a:rPr lang="en-US" sz="1200" dirty="0" smtClean="0">
                <a:solidFill>
                  <a:srgbClr val="FFFFFF"/>
                </a:solidFill>
                <a:ea typeface="ＭＳ Ｐゴシック" charset="0"/>
                <a:cs typeface="CiscoSansTT"/>
              </a:rPr>
              <a:t>Video </a:t>
            </a:r>
            <a:r>
              <a:rPr lang="en-US" sz="1200" dirty="0" err="1" smtClean="0">
                <a:solidFill>
                  <a:srgbClr val="FFFFFF"/>
                </a:solidFill>
                <a:ea typeface="ＭＳ Ｐゴシック" charset="0"/>
                <a:cs typeface="CiscoSansTT"/>
              </a:rPr>
              <a:t>llamadas</a:t>
            </a:r>
            <a:r>
              <a:rPr lang="en-US" sz="1200" dirty="0" smtClean="0">
                <a:solidFill>
                  <a:srgbClr val="FFFFFF"/>
                </a:solidFill>
                <a:ea typeface="ＭＳ Ｐゴシック" charset="0"/>
                <a:cs typeface="CiscoSansTT"/>
              </a:rPr>
              <a:t> </a:t>
            </a:r>
            <a:r>
              <a:rPr lang="en-US" sz="1200" dirty="0" err="1" smtClean="0">
                <a:solidFill>
                  <a:srgbClr val="FFFFFF"/>
                </a:solidFill>
                <a:ea typeface="ＭＳ Ｐゴシック" charset="0"/>
                <a:cs typeface="CiscoSansTT"/>
              </a:rPr>
              <a:t>rápidas</a:t>
            </a:r>
            <a:endParaRPr lang="en-US" sz="1200" dirty="0">
              <a:solidFill>
                <a:srgbClr val="FFFFFF"/>
              </a:solidFill>
              <a:ea typeface="ＭＳ Ｐゴシック" charset="0"/>
              <a:cs typeface="CiscoSansTT"/>
            </a:endParaRPr>
          </a:p>
        </p:txBody>
      </p:sp>
      <p:sp>
        <p:nvSpPr>
          <p:cNvPr id="27" name="TextBox 26"/>
          <p:cNvSpPr txBox="1"/>
          <p:nvPr/>
        </p:nvSpPr>
        <p:spPr>
          <a:xfrm>
            <a:off x="6415964" y="3445058"/>
            <a:ext cx="2160000" cy="276999"/>
          </a:xfrm>
          <a:prstGeom prst="rect">
            <a:avLst/>
          </a:prstGeom>
          <a:solidFill>
            <a:srgbClr val="0070C0"/>
          </a:solidFill>
        </p:spPr>
        <p:txBody>
          <a:bodyPr wrap="square" rtlCol="0">
            <a:spAutoFit/>
          </a:bodyPr>
          <a:lstStyle/>
          <a:p>
            <a:pPr algn="ctr" defTabSz="914400" fontAlgn="base">
              <a:spcBef>
                <a:spcPct val="0"/>
              </a:spcBef>
              <a:spcAft>
                <a:spcPct val="0"/>
              </a:spcAft>
            </a:pPr>
            <a:r>
              <a:rPr lang="en-US" sz="1200" dirty="0" smtClean="0">
                <a:solidFill>
                  <a:srgbClr val="FFFFFF"/>
                </a:solidFill>
                <a:ea typeface="ＭＳ Ｐゴシック" charset="0"/>
                <a:cs typeface="CiscoSansTT"/>
              </a:rPr>
              <a:t>Salas auto </a:t>
            </a:r>
            <a:r>
              <a:rPr lang="en-US" sz="1200" dirty="0" err="1" smtClean="0">
                <a:solidFill>
                  <a:srgbClr val="FFFFFF"/>
                </a:solidFill>
                <a:ea typeface="ＭＳ Ｐゴシック" charset="0"/>
                <a:cs typeface="CiscoSansTT"/>
              </a:rPr>
              <a:t>configuradas</a:t>
            </a:r>
            <a:endParaRPr lang="en-US" sz="1200" dirty="0">
              <a:solidFill>
                <a:srgbClr val="FFFFFF"/>
              </a:solidFill>
              <a:ea typeface="ＭＳ Ｐゴシック" charset="0"/>
              <a:cs typeface="CiscoSansTT"/>
            </a:endParaRPr>
          </a:p>
        </p:txBody>
      </p:sp>
      <p:sp>
        <p:nvSpPr>
          <p:cNvPr id="28" name="TextBox 27"/>
          <p:cNvSpPr txBox="1"/>
          <p:nvPr/>
        </p:nvSpPr>
        <p:spPr>
          <a:xfrm>
            <a:off x="6415964" y="3761972"/>
            <a:ext cx="2160000" cy="276999"/>
          </a:xfrm>
          <a:prstGeom prst="rect">
            <a:avLst/>
          </a:prstGeom>
          <a:solidFill>
            <a:srgbClr val="0070C0"/>
          </a:solidFill>
        </p:spPr>
        <p:txBody>
          <a:bodyPr wrap="square" rtlCol="0">
            <a:spAutoFit/>
          </a:bodyPr>
          <a:lstStyle/>
          <a:p>
            <a:pPr algn="ctr" defTabSz="914400" fontAlgn="base">
              <a:spcBef>
                <a:spcPct val="0"/>
              </a:spcBef>
              <a:spcAft>
                <a:spcPct val="0"/>
              </a:spcAft>
            </a:pPr>
            <a:r>
              <a:rPr lang="en-US" sz="1200" dirty="0" err="1" smtClean="0">
                <a:solidFill>
                  <a:srgbClr val="FFFFFF"/>
                </a:solidFill>
                <a:ea typeface="ＭＳ Ｐゴシック" charset="0"/>
                <a:cs typeface="CiscoSansTT"/>
              </a:rPr>
              <a:t>Liberación</a:t>
            </a:r>
            <a:r>
              <a:rPr lang="en-US" sz="1200" dirty="0" smtClean="0">
                <a:solidFill>
                  <a:srgbClr val="FFFFFF"/>
                </a:solidFill>
                <a:ea typeface="ＭＳ Ｐゴシック" charset="0"/>
                <a:cs typeface="CiscoSansTT"/>
              </a:rPr>
              <a:t> de Salas</a:t>
            </a:r>
            <a:endParaRPr lang="en-US" sz="1200" dirty="0">
              <a:solidFill>
                <a:srgbClr val="FFFFFF"/>
              </a:solidFill>
              <a:ea typeface="ＭＳ Ｐゴシック" charset="0"/>
              <a:cs typeface="CiscoSansTT"/>
            </a:endParaRPr>
          </a:p>
        </p:txBody>
      </p:sp>
      <p:sp>
        <p:nvSpPr>
          <p:cNvPr id="29" name="TextBox 28"/>
          <p:cNvSpPr txBox="1"/>
          <p:nvPr/>
        </p:nvSpPr>
        <p:spPr>
          <a:xfrm>
            <a:off x="6415964" y="4078887"/>
            <a:ext cx="2160000" cy="276999"/>
          </a:xfrm>
          <a:prstGeom prst="rect">
            <a:avLst/>
          </a:prstGeom>
          <a:solidFill>
            <a:srgbClr val="0070C0"/>
          </a:solidFill>
        </p:spPr>
        <p:txBody>
          <a:bodyPr wrap="square" rtlCol="0">
            <a:spAutoFit/>
          </a:bodyPr>
          <a:lstStyle/>
          <a:p>
            <a:pPr algn="ctr" defTabSz="914400" fontAlgn="base">
              <a:spcBef>
                <a:spcPct val="0"/>
              </a:spcBef>
              <a:spcAft>
                <a:spcPct val="0"/>
              </a:spcAft>
            </a:pPr>
            <a:r>
              <a:rPr lang="en-US" sz="1200" dirty="0" smtClean="0">
                <a:solidFill>
                  <a:srgbClr val="FFFFFF"/>
                </a:solidFill>
                <a:ea typeface="ＭＳ Ｐゴシック" charset="0"/>
                <a:cs typeface="CiscoSansTT"/>
              </a:rPr>
              <a:t>Salas con </a:t>
            </a:r>
            <a:r>
              <a:rPr lang="en-US" sz="1200" dirty="0" err="1" smtClean="0">
                <a:solidFill>
                  <a:srgbClr val="FFFFFF"/>
                </a:solidFill>
                <a:ea typeface="ＭＳ Ｐゴシック" charset="0"/>
                <a:cs typeface="CiscoSansTT"/>
              </a:rPr>
              <a:t>ahorro</a:t>
            </a:r>
            <a:r>
              <a:rPr lang="en-US" sz="1200" dirty="0" smtClean="0">
                <a:solidFill>
                  <a:srgbClr val="FFFFFF"/>
                </a:solidFill>
                <a:ea typeface="ＭＳ Ｐゴシック" charset="0"/>
                <a:cs typeface="CiscoSansTT"/>
              </a:rPr>
              <a:t> de </a:t>
            </a:r>
            <a:r>
              <a:rPr lang="en-US" sz="1200" dirty="0" err="1" smtClean="0">
                <a:solidFill>
                  <a:srgbClr val="FFFFFF"/>
                </a:solidFill>
                <a:ea typeface="ＭＳ Ｐゴシック" charset="0"/>
                <a:cs typeface="CiscoSansTT"/>
              </a:rPr>
              <a:t>energía</a:t>
            </a:r>
            <a:endParaRPr lang="en-US" sz="1200" dirty="0" smtClean="0">
              <a:solidFill>
                <a:srgbClr val="FFFFFF"/>
              </a:solidFill>
              <a:ea typeface="ＭＳ Ｐゴシック" charset="0"/>
              <a:cs typeface="CiscoSansTT"/>
            </a:endParaRPr>
          </a:p>
        </p:txBody>
      </p:sp>
      <p:pic>
        <p:nvPicPr>
          <p:cNvPr id="30" name="Picture 29" descr="SCMS_Illustration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5711" y="1901517"/>
            <a:ext cx="3463569" cy="2516427"/>
          </a:xfrm>
          <a:prstGeom prst="rect">
            <a:avLst/>
          </a:prstGeom>
        </p:spPr>
      </p:pic>
      <p:grpSp>
        <p:nvGrpSpPr>
          <p:cNvPr id="40" name="Group 39"/>
          <p:cNvGrpSpPr/>
          <p:nvPr/>
        </p:nvGrpSpPr>
        <p:grpSpPr>
          <a:xfrm>
            <a:off x="341313" y="2257052"/>
            <a:ext cx="2467573" cy="470918"/>
            <a:chOff x="341313" y="2257052"/>
            <a:chExt cx="2467573" cy="470918"/>
          </a:xfrm>
        </p:grpSpPr>
        <p:sp>
          <p:nvSpPr>
            <p:cNvPr id="31" name="TextBox 30"/>
            <p:cNvSpPr txBox="1"/>
            <p:nvPr/>
          </p:nvSpPr>
          <p:spPr>
            <a:xfrm>
              <a:off x="341313" y="2257052"/>
              <a:ext cx="1167220" cy="276999"/>
            </a:xfrm>
            <a:prstGeom prst="rect">
              <a:avLst/>
            </a:prstGeom>
            <a:noFill/>
            <a:ln>
              <a:solidFill>
                <a:srgbClr val="335FFA"/>
              </a:solidFill>
            </a:ln>
          </p:spPr>
          <p:txBody>
            <a:bodyPr wrap="square" rtlCol="0">
              <a:spAutoFit/>
            </a:bodyPr>
            <a:lstStyle/>
            <a:p>
              <a:pPr algn="ctr" defTabSz="914400" fontAlgn="base">
                <a:spcBef>
                  <a:spcPct val="0"/>
                </a:spcBef>
                <a:spcAft>
                  <a:spcPct val="0"/>
                </a:spcAft>
              </a:pPr>
              <a:r>
                <a:rPr lang="en-US" sz="1200" dirty="0" err="1" smtClean="0">
                  <a:solidFill>
                    <a:srgbClr val="335FFA"/>
                  </a:solidFill>
                  <a:latin typeface="+mj-lt"/>
                  <a:ea typeface="ＭＳ Ｐゴシック" charset="0"/>
                  <a:cs typeface="CiscoSansTT"/>
                </a:rPr>
                <a:t>Colaborativos</a:t>
              </a:r>
              <a:endParaRPr lang="en-US" sz="1200" dirty="0">
                <a:solidFill>
                  <a:srgbClr val="335FFA"/>
                </a:solidFill>
                <a:latin typeface="+mj-lt"/>
                <a:ea typeface="ＭＳ Ｐゴシック" charset="0"/>
                <a:cs typeface="CiscoSansTT"/>
              </a:endParaRPr>
            </a:p>
          </p:txBody>
        </p:sp>
        <p:cxnSp>
          <p:nvCxnSpPr>
            <p:cNvPr id="3" name="Elbow Connector 2"/>
            <p:cNvCxnSpPr>
              <a:stCxn id="31" idx="3"/>
            </p:cNvCxnSpPr>
            <p:nvPr/>
          </p:nvCxnSpPr>
          <p:spPr>
            <a:xfrm>
              <a:off x="1508533" y="2395552"/>
              <a:ext cx="1300353" cy="332418"/>
            </a:xfrm>
            <a:prstGeom prst="bentConnector3">
              <a:avLst/>
            </a:prstGeom>
            <a:ln w="12700">
              <a:solidFill>
                <a:srgbClr val="335FFA"/>
              </a:solidFill>
              <a:tailEnd type="ova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341313" y="2183720"/>
            <a:ext cx="3643542" cy="906206"/>
            <a:chOff x="341313" y="2183720"/>
            <a:chExt cx="3643542" cy="906206"/>
          </a:xfrm>
        </p:grpSpPr>
        <p:sp>
          <p:nvSpPr>
            <p:cNvPr id="33" name="TextBox 32"/>
            <p:cNvSpPr txBox="1"/>
            <p:nvPr/>
          </p:nvSpPr>
          <p:spPr>
            <a:xfrm>
              <a:off x="341313" y="2812927"/>
              <a:ext cx="1167220" cy="276999"/>
            </a:xfrm>
            <a:prstGeom prst="rect">
              <a:avLst/>
            </a:prstGeom>
            <a:noFill/>
            <a:ln>
              <a:solidFill>
                <a:srgbClr val="335FFA"/>
              </a:solidFill>
            </a:ln>
          </p:spPr>
          <p:txBody>
            <a:bodyPr wrap="square" rtlCol="0">
              <a:spAutoFit/>
            </a:bodyPr>
            <a:lstStyle/>
            <a:p>
              <a:pPr algn="ctr" defTabSz="914400" fontAlgn="base">
                <a:spcBef>
                  <a:spcPct val="0"/>
                </a:spcBef>
                <a:spcAft>
                  <a:spcPct val="0"/>
                </a:spcAft>
              </a:pPr>
              <a:r>
                <a:rPr lang="en-US" sz="1200" dirty="0" err="1" smtClean="0">
                  <a:solidFill>
                    <a:srgbClr val="335FFA"/>
                  </a:solidFill>
                  <a:latin typeface="+mj-lt"/>
                  <a:ea typeface="ＭＳ Ｐゴシック" charset="0"/>
                  <a:cs typeface="CiscoSansTT"/>
                </a:rPr>
                <a:t>Sociales</a:t>
              </a:r>
              <a:endParaRPr lang="en-US" sz="1200" dirty="0">
                <a:solidFill>
                  <a:schemeClr val="accent1"/>
                </a:solidFill>
                <a:latin typeface="+mj-lt"/>
                <a:ea typeface="ＭＳ Ｐゴシック" charset="0"/>
                <a:cs typeface="CiscoSansTT"/>
              </a:endParaRPr>
            </a:p>
          </p:txBody>
        </p:sp>
        <p:cxnSp>
          <p:nvCxnSpPr>
            <p:cNvPr id="34" name="Elbow Connector 33"/>
            <p:cNvCxnSpPr>
              <a:stCxn id="33" idx="3"/>
            </p:cNvCxnSpPr>
            <p:nvPr/>
          </p:nvCxnSpPr>
          <p:spPr>
            <a:xfrm flipV="1">
              <a:off x="1508533" y="2183720"/>
              <a:ext cx="2476322" cy="767707"/>
            </a:xfrm>
            <a:prstGeom prst="bentConnector3">
              <a:avLst>
                <a:gd name="adj1" fmla="val 15266"/>
              </a:avLst>
            </a:prstGeom>
            <a:ln w="12700">
              <a:solidFill>
                <a:srgbClr val="335FFA"/>
              </a:solidFill>
              <a:tailEnd type="ova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341313" y="2492800"/>
            <a:ext cx="4302085" cy="1115189"/>
            <a:chOff x="341313" y="2492800"/>
            <a:chExt cx="4302085" cy="1115189"/>
          </a:xfrm>
        </p:grpSpPr>
        <p:sp>
          <p:nvSpPr>
            <p:cNvPr id="32" name="TextBox 31"/>
            <p:cNvSpPr txBox="1"/>
            <p:nvPr/>
          </p:nvSpPr>
          <p:spPr>
            <a:xfrm>
              <a:off x="341313" y="3330990"/>
              <a:ext cx="1167220" cy="276999"/>
            </a:xfrm>
            <a:prstGeom prst="rect">
              <a:avLst/>
            </a:prstGeom>
            <a:noFill/>
            <a:ln>
              <a:solidFill>
                <a:srgbClr val="335FFA"/>
              </a:solidFill>
            </a:ln>
          </p:spPr>
          <p:txBody>
            <a:bodyPr wrap="square" rtlCol="0">
              <a:spAutoFit/>
            </a:bodyPr>
            <a:lstStyle/>
            <a:p>
              <a:pPr algn="ctr" defTabSz="914400" fontAlgn="base">
                <a:spcBef>
                  <a:spcPct val="0"/>
                </a:spcBef>
                <a:spcAft>
                  <a:spcPct val="0"/>
                </a:spcAft>
              </a:pPr>
              <a:r>
                <a:rPr lang="en-US" sz="1200" dirty="0" err="1" smtClean="0">
                  <a:solidFill>
                    <a:srgbClr val="335FFA"/>
                  </a:solidFill>
                  <a:latin typeface="+mj-lt"/>
                  <a:ea typeface="ＭＳ Ｐゴシック" charset="0"/>
                  <a:cs typeface="CiscoSansTT"/>
                </a:rPr>
                <a:t>Enfocados</a:t>
              </a:r>
              <a:endParaRPr lang="en-US" sz="1200" dirty="0">
                <a:solidFill>
                  <a:srgbClr val="335FFA"/>
                </a:solidFill>
                <a:latin typeface="+mj-lt"/>
                <a:ea typeface="ＭＳ Ｐゴシック" charset="0"/>
                <a:cs typeface="CiscoSansTT"/>
              </a:endParaRPr>
            </a:p>
          </p:txBody>
        </p:sp>
        <p:cxnSp>
          <p:nvCxnSpPr>
            <p:cNvPr id="37" name="Elbow Connector 36"/>
            <p:cNvCxnSpPr>
              <a:stCxn id="32" idx="3"/>
            </p:cNvCxnSpPr>
            <p:nvPr/>
          </p:nvCxnSpPr>
          <p:spPr>
            <a:xfrm flipV="1">
              <a:off x="1508533" y="2492800"/>
              <a:ext cx="3134865" cy="976690"/>
            </a:xfrm>
            <a:prstGeom prst="bentConnector3">
              <a:avLst>
                <a:gd name="adj1" fmla="val 58574"/>
              </a:avLst>
            </a:prstGeom>
            <a:ln w="12700">
              <a:solidFill>
                <a:srgbClr val="335FFA"/>
              </a:solidFill>
              <a:tailEnd type="oval"/>
            </a:ln>
            <a:effectLst/>
          </p:spPr>
          <p:style>
            <a:lnRef idx="2">
              <a:schemeClr val="accent1"/>
            </a:lnRef>
            <a:fillRef idx="0">
              <a:schemeClr val="accent1"/>
            </a:fillRef>
            <a:effectRef idx="1">
              <a:schemeClr val="accent1"/>
            </a:effectRef>
            <a:fontRef idx="minor">
              <a:schemeClr val="tx1"/>
            </a:fontRef>
          </p:style>
        </p:cxnSp>
      </p:grpSp>
      <p:sp>
        <p:nvSpPr>
          <p:cNvPr id="4" name="Slide Number Placeholder 3"/>
          <p:cNvSpPr>
            <a:spLocks noGrp="1"/>
          </p:cNvSpPr>
          <p:nvPr>
            <p:ph type="sldNum" sz="quarter" idx="4"/>
          </p:nvPr>
        </p:nvSpPr>
        <p:spPr/>
        <p:txBody>
          <a:bodyPr/>
          <a:lstStyle/>
          <a:p>
            <a:fld id="{96A97DD0-5BE7-4856-A2A9-C42C6688E607}" type="slidenum">
              <a:rPr lang="en-US" smtClean="0"/>
              <a:pPr/>
              <a:t>37</a:t>
            </a:fld>
            <a:endParaRPr lang="en-US" dirty="0"/>
          </a:p>
        </p:txBody>
      </p:sp>
    </p:spTree>
    <p:extLst>
      <p:ext uri="{BB962C8B-B14F-4D97-AF65-F5344CB8AC3E}">
        <p14:creationId xmlns:p14="http://schemas.microsoft.com/office/powerpoint/2010/main" val="397075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1000"/>
                                        <p:tgtEl>
                                          <p:spTgt spid="2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500"/>
                                        <p:tgtEl>
                                          <p:spTgt spid="77"/>
                                        </p:tgtEl>
                                      </p:cBhvr>
                                    </p:animEffect>
                                  </p:childTnLst>
                                </p:cTn>
                              </p:par>
                              <p:par>
                                <p:cTn id="12" presetID="42" presetClass="entr" presetSubtype="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2" presetClass="entr" presetSubtype="2"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right)">
                                      <p:cBhvr>
                                        <p:cTn id="20" dur="1000"/>
                                        <p:tgtEl>
                                          <p:spTgt spid="40"/>
                                        </p:tgtEl>
                                      </p:cBhvr>
                                    </p:animEffect>
                                  </p:childTnLst>
                                </p:cTn>
                              </p:par>
                            </p:childTnLst>
                          </p:cTn>
                        </p:par>
                        <p:par>
                          <p:cTn id="21" fill="hold">
                            <p:stCondLst>
                              <p:cond delay="3000"/>
                            </p:stCondLst>
                            <p:childTnLst>
                              <p:par>
                                <p:cTn id="22" presetID="22" presetClass="entr" presetSubtype="2"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right)">
                                      <p:cBhvr>
                                        <p:cTn id="24" dur="1000"/>
                                        <p:tgtEl>
                                          <p:spTgt spid="41"/>
                                        </p:tgtEl>
                                      </p:cBhvr>
                                    </p:animEffect>
                                  </p:childTnLst>
                                </p:cTn>
                              </p:par>
                            </p:childTnLst>
                          </p:cTn>
                        </p:par>
                        <p:par>
                          <p:cTn id="25" fill="hold">
                            <p:stCondLst>
                              <p:cond delay="4000"/>
                            </p:stCondLst>
                            <p:childTnLst>
                              <p:par>
                                <p:cTn id="26" presetID="22" presetClass="entr" presetSubtype="2"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right)">
                                      <p:cBhvr>
                                        <p:cTn id="28" dur="1000"/>
                                        <p:tgtEl>
                                          <p:spTgt spid="42"/>
                                        </p:tgtEl>
                                      </p:cBhvr>
                                    </p:animEffect>
                                  </p:childTnLst>
                                </p:cTn>
                              </p:par>
                            </p:childTnLst>
                          </p:cTn>
                        </p:par>
                        <p:par>
                          <p:cTn id="29" fill="hold">
                            <p:stCondLst>
                              <p:cond delay="5000"/>
                            </p:stCondLst>
                            <p:childTnLst>
                              <p:par>
                                <p:cTn id="30" presetID="2" presetClass="entr" presetSubtype="2" decel="5000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10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20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1+#ppt_w/2"/>
                                          </p:val>
                                        </p:tav>
                                        <p:tav tm="100000">
                                          <p:val>
                                            <p:strVal val="#ppt_x"/>
                                          </p:val>
                                        </p:tav>
                                      </p:tavLst>
                                    </p:anim>
                                    <p:anim calcmode="lin" valueType="num">
                                      <p:cBhvr additive="base">
                                        <p:cTn id="41" dur="500" fill="hold"/>
                                        <p:tgtEl>
                                          <p:spTgt spid="22"/>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30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1+#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40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1+#ppt_w/2"/>
                                          </p:val>
                                        </p:tav>
                                        <p:tav tm="100000">
                                          <p:val>
                                            <p:strVal val="#ppt_x"/>
                                          </p:val>
                                        </p:tav>
                                      </p:tavLst>
                                    </p:anim>
                                    <p:anim calcmode="lin" valueType="num">
                                      <p:cBhvr additive="base">
                                        <p:cTn id="49" dur="500" fill="hold"/>
                                        <p:tgtEl>
                                          <p:spTgt spid="23"/>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50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1+#ppt_w/2"/>
                                          </p:val>
                                        </p:tav>
                                        <p:tav tm="100000">
                                          <p:val>
                                            <p:strVal val="#ppt_x"/>
                                          </p:val>
                                        </p:tav>
                                      </p:tavLst>
                                    </p:anim>
                                    <p:anim calcmode="lin" valueType="num">
                                      <p:cBhvr additive="base">
                                        <p:cTn id="53" dur="500" fill="hold"/>
                                        <p:tgtEl>
                                          <p:spTgt spid="19"/>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60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1+#ppt_w/2"/>
                                          </p:val>
                                        </p:tav>
                                        <p:tav tm="100000">
                                          <p:val>
                                            <p:strVal val="#ppt_x"/>
                                          </p:val>
                                        </p:tav>
                                      </p:tavLst>
                                    </p:anim>
                                    <p:anim calcmode="lin" valueType="num">
                                      <p:cBhvr additive="base">
                                        <p:cTn id="57" dur="500" fill="hold"/>
                                        <p:tgtEl>
                                          <p:spTgt spid="21"/>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70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1+#ppt_w/2"/>
                                          </p:val>
                                        </p:tav>
                                        <p:tav tm="100000">
                                          <p:val>
                                            <p:strVal val="#ppt_x"/>
                                          </p:val>
                                        </p:tav>
                                      </p:tavLst>
                                    </p:anim>
                                    <p:anim calcmode="lin" valueType="num">
                                      <p:cBhvr additive="base">
                                        <p:cTn id="61" dur="500" fill="hold"/>
                                        <p:tgtEl>
                                          <p:spTgt spid="27"/>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80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1+#ppt_w/2"/>
                                          </p:val>
                                        </p:tav>
                                        <p:tav tm="100000">
                                          <p:val>
                                            <p:strVal val="#ppt_x"/>
                                          </p:val>
                                        </p:tav>
                                      </p:tavLst>
                                    </p:anim>
                                    <p:anim calcmode="lin" valueType="num">
                                      <p:cBhvr additive="base">
                                        <p:cTn id="65" dur="500" fill="hold"/>
                                        <p:tgtEl>
                                          <p:spTgt spid="28"/>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900"/>
                                  </p:stCondLst>
                                  <p:childTnLst>
                                    <p:set>
                                      <p:cBhvr>
                                        <p:cTn id="67" dur="1" fill="hold">
                                          <p:stCondLst>
                                            <p:cond delay="0"/>
                                          </p:stCondLst>
                                        </p:cTn>
                                        <p:tgtEl>
                                          <p:spTgt spid="29"/>
                                        </p:tgtEl>
                                        <p:attrNameLst>
                                          <p:attrName>style.visibility</p:attrName>
                                        </p:attrNameLst>
                                      </p:cBhvr>
                                      <p:to>
                                        <p:strVal val="visible"/>
                                      </p:to>
                                    </p:set>
                                    <p:anim calcmode="lin" valueType="num">
                                      <p:cBhvr additive="base">
                                        <p:cTn id="68" dur="500" fill="hold"/>
                                        <p:tgtEl>
                                          <p:spTgt spid="29"/>
                                        </p:tgtEl>
                                        <p:attrNameLst>
                                          <p:attrName>ppt_x</p:attrName>
                                        </p:attrNameLst>
                                      </p:cBhvr>
                                      <p:tavLst>
                                        <p:tav tm="0">
                                          <p:val>
                                            <p:strVal val="1+#ppt_w/2"/>
                                          </p:val>
                                        </p:tav>
                                        <p:tav tm="100000">
                                          <p:val>
                                            <p:strVal val="#ppt_x"/>
                                          </p:val>
                                        </p:tav>
                                      </p:tavLst>
                                    </p:anim>
                                    <p:anim calcmode="lin" valueType="num">
                                      <p:cBhvr additive="base">
                                        <p:cTn id="69"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77" grpId="0"/>
      <p:bldP spid="17" grpId="0" animBg="1"/>
      <p:bldP spid="18" grpId="0" animBg="1"/>
      <p:bldP spid="19" grpId="0" animBg="1"/>
      <p:bldP spid="20" grpId="0" animBg="1"/>
      <p:bldP spid="21" grpId="0" animBg="1"/>
      <p:bldP spid="22" grpId="0" animBg="1"/>
      <p:bldP spid="23" grpId="0" animBg="1"/>
      <p:bldP spid="27" grpId="0" animBg="1"/>
      <p:bldP spid="28" grpId="0" animBg="1"/>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Lighting_Office_off.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
            <a:ext cx="9144000" cy="5143447"/>
          </a:xfrm>
          <a:prstGeom prst="rect">
            <a:avLst/>
          </a:prstGeom>
        </p:spPr>
      </p:pic>
      <p:pic>
        <p:nvPicPr>
          <p:cNvPr id="23" name="Picture 22" descr="Lighting_Office_o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
            <a:ext cx="9144000" cy="5143447"/>
          </a:xfrm>
          <a:prstGeom prst="rect">
            <a:avLst/>
          </a:prstGeom>
        </p:spPr>
      </p:pic>
      <p:pic>
        <p:nvPicPr>
          <p:cNvPr id="5" name="Picture 4" descr="Lighting_Office_intensity.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3"/>
            <a:ext cx="9144000" cy="5143447"/>
          </a:xfrm>
          <a:prstGeom prst="rect">
            <a:avLst/>
          </a:prstGeom>
        </p:spPr>
      </p:pic>
      <p:pic>
        <p:nvPicPr>
          <p:cNvPr id="4" name="Picture 3" descr="Lighting_Office_color.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3"/>
            <a:ext cx="9144000" cy="5143447"/>
          </a:xfrm>
          <a:prstGeom prst="rect">
            <a:avLst/>
          </a:prstGeom>
        </p:spPr>
      </p:pic>
      <p:sp>
        <p:nvSpPr>
          <p:cNvPr id="59" name="Oval 58"/>
          <p:cNvSpPr/>
          <p:nvPr/>
        </p:nvSpPr>
        <p:spPr>
          <a:xfrm>
            <a:off x="6422041" y="2458225"/>
            <a:ext cx="1919407" cy="1918907"/>
          </a:xfrm>
          <a:prstGeom prst="ellipse">
            <a:avLst/>
          </a:prstGeom>
          <a:solidFill>
            <a:srgbClr val="000000">
              <a:alpha val="70000"/>
            </a:srgbClr>
          </a:solidFill>
          <a:ln>
            <a:noFill/>
          </a:ln>
          <a:effectLst/>
        </p:spPr>
        <p:style>
          <a:lnRef idx="1">
            <a:schemeClr val="accent5"/>
          </a:lnRef>
          <a:fillRef idx="3">
            <a:schemeClr val="accent5"/>
          </a:fillRef>
          <a:effectRef idx="2">
            <a:schemeClr val="accent5"/>
          </a:effectRef>
          <a:fontRef idx="minor">
            <a:schemeClr val="lt1"/>
          </a:fontRef>
        </p:style>
        <p:txBody>
          <a:bodyPr lIns="68580" tIns="34291" rIns="68580" bIns="34291" rtlCol="0" anchor="ctr"/>
          <a:lstStyle/>
          <a:p>
            <a:pPr algn="ctr"/>
            <a:endParaRPr lang="en-US" sz="1500" dirty="0"/>
          </a:p>
        </p:txBody>
      </p:sp>
      <p:sp>
        <p:nvSpPr>
          <p:cNvPr id="60" name="Donut 59"/>
          <p:cNvSpPr/>
          <p:nvPr/>
        </p:nvSpPr>
        <p:spPr>
          <a:xfrm rot="16200000">
            <a:off x="6579023" y="2614745"/>
            <a:ext cx="1605443" cy="1605861"/>
          </a:xfrm>
          <a:prstGeom prst="donut">
            <a:avLst>
              <a:gd name="adj" fmla="val 8745"/>
            </a:avLst>
          </a:prstGeom>
          <a:solidFill>
            <a:schemeClr val="tx1">
              <a:lumMod val="75000"/>
              <a:alpha val="70000"/>
            </a:schemeClr>
          </a:solidFill>
          <a:ln>
            <a:noFill/>
          </a:ln>
          <a:effectLst/>
        </p:spPr>
        <p:style>
          <a:lnRef idx="1">
            <a:schemeClr val="accent5"/>
          </a:lnRef>
          <a:fillRef idx="3">
            <a:schemeClr val="accent5"/>
          </a:fillRef>
          <a:effectRef idx="2">
            <a:schemeClr val="accent5"/>
          </a:effectRef>
          <a:fontRef idx="minor">
            <a:schemeClr val="lt1"/>
          </a:fontRef>
        </p:style>
        <p:txBody>
          <a:bodyPr lIns="68580" tIns="34291" rIns="68580" bIns="34291" rtlCol="0" anchor="ctr"/>
          <a:lstStyle/>
          <a:p>
            <a:pPr algn="ctr"/>
            <a:endParaRPr lang="en-US" sz="1500" dirty="0"/>
          </a:p>
        </p:txBody>
      </p:sp>
      <p:sp>
        <p:nvSpPr>
          <p:cNvPr id="66" name="Block Arc 65"/>
          <p:cNvSpPr>
            <a:spLocks noChangeAspect="1"/>
          </p:cNvSpPr>
          <p:nvPr/>
        </p:nvSpPr>
        <p:spPr>
          <a:xfrm rot="5400000">
            <a:off x="6587005" y="2622733"/>
            <a:ext cx="1589474" cy="1589888"/>
          </a:xfrm>
          <a:prstGeom prst="blockArc">
            <a:avLst>
              <a:gd name="adj1" fmla="val 10800000"/>
              <a:gd name="adj2" fmla="val 6265212"/>
              <a:gd name="adj3" fmla="val 8231"/>
            </a:avLst>
          </a:prstGeom>
          <a:gradFill flip="none" rotWithShape="1">
            <a:gsLst>
              <a:gs pos="83000">
                <a:schemeClr val="bg1"/>
              </a:gs>
              <a:gs pos="33000">
                <a:schemeClr val="bg1">
                  <a:lumMod val="50000"/>
                </a:schemeClr>
              </a:gs>
              <a:gs pos="0">
                <a:schemeClr val="tx1">
                  <a:lumMod val="50000"/>
                </a:schemeClr>
              </a:gs>
            </a:gsLst>
            <a:lin ang="3360000" scaled="0"/>
            <a:tileRect/>
          </a:gradFill>
          <a:ln>
            <a:noFill/>
          </a:ln>
          <a:effectLst/>
        </p:spPr>
        <p:style>
          <a:lnRef idx="1">
            <a:schemeClr val="accent4"/>
          </a:lnRef>
          <a:fillRef idx="3">
            <a:schemeClr val="accent4"/>
          </a:fillRef>
          <a:effectRef idx="2">
            <a:schemeClr val="accent4"/>
          </a:effectRef>
          <a:fontRef idx="minor">
            <a:schemeClr val="lt1"/>
          </a:fontRef>
        </p:style>
        <p:txBody>
          <a:bodyPr lIns="68580" tIns="34291" rIns="68580" bIns="34291" rtlCol="0" anchor="ctr"/>
          <a:lstStyle/>
          <a:p>
            <a:pPr algn="ctr"/>
            <a:endParaRPr lang="en-US" dirty="0"/>
          </a:p>
        </p:txBody>
      </p:sp>
      <p:pic>
        <p:nvPicPr>
          <p:cNvPr id="61" name="Picture 60" descr="brightness_256.png"/>
          <p:cNvPicPr>
            <a:picLocks noChangeAspect="1"/>
          </p:cNvPicPr>
          <p:nvPr/>
        </p:nvPicPr>
        <p:blipFill>
          <a:blip r:embed="rId7" cstate="screen">
            <a:alphaModFix amt="16000"/>
            <a:extLst>
              <a:ext uri="{28A0092B-C50C-407E-A947-70E740481C1C}">
                <a14:useLocalDpi xmlns:a14="http://schemas.microsoft.com/office/drawing/2010/main"/>
              </a:ext>
            </a:extLst>
          </a:blip>
          <a:stretch>
            <a:fillRect/>
          </a:stretch>
        </p:blipFill>
        <p:spPr>
          <a:xfrm>
            <a:off x="4637774" y="3265620"/>
            <a:ext cx="552594" cy="552450"/>
          </a:xfrm>
          <a:prstGeom prst="rect">
            <a:avLst/>
          </a:prstGeom>
        </p:spPr>
      </p:pic>
      <p:sp>
        <p:nvSpPr>
          <p:cNvPr id="69" name="Donut 68"/>
          <p:cNvSpPr/>
          <p:nvPr/>
        </p:nvSpPr>
        <p:spPr>
          <a:xfrm rot="17792734">
            <a:off x="6579023" y="2614745"/>
            <a:ext cx="1605443" cy="1605861"/>
          </a:xfrm>
          <a:prstGeom prst="donut">
            <a:avLst>
              <a:gd name="adj" fmla="val 8745"/>
            </a:avLst>
          </a:prstGeom>
          <a:gradFill flip="none" rotWithShape="1">
            <a:gsLst>
              <a:gs pos="14000">
                <a:schemeClr val="accent5"/>
              </a:gs>
              <a:gs pos="100000">
                <a:srgbClr val="E40303"/>
              </a:gs>
              <a:gs pos="59000">
                <a:srgbClr val="FFFF00"/>
              </a:gs>
              <a:gs pos="82000">
                <a:srgbClr val="E46C1F"/>
              </a:gs>
              <a:gs pos="0">
                <a:srgbClr val="3486E3"/>
              </a:gs>
              <a:gs pos="31000">
                <a:srgbClr val="0FADBA"/>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dirty="0">
              <a:solidFill>
                <a:schemeClr val="tx1"/>
              </a:solidFill>
            </a:endParaRPr>
          </a:p>
        </p:txBody>
      </p:sp>
      <p:pic>
        <p:nvPicPr>
          <p:cNvPr id="62" name="Picture 61" descr="brightness_256.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6976" y="2870512"/>
            <a:ext cx="552594" cy="552450"/>
          </a:xfrm>
          <a:prstGeom prst="rect">
            <a:avLst/>
          </a:prstGeom>
        </p:spPr>
      </p:pic>
      <p:sp>
        <p:nvSpPr>
          <p:cNvPr id="71" name="Rectangle 70"/>
          <p:cNvSpPr/>
          <p:nvPr/>
        </p:nvSpPr>
        <p:spPr>
          <a:xfrm>
            <a:off x="6546377" y="3409480"/>
            <a:ext cx="1670735" cy="614786"/>
          </a:xfrm>
          <a:prstGeom prst="rect">
            <a:avLst/>
          </a:prstGeom>
        </p:spPr>
        <p:txBody>
          <a:bodyPr wrap="square" lIns="68580" tIns="34291" rIns="68580" bIns="34291">
            <a:spAutoFit/>
          </a:bodyPr>
          <a:lstStyle/>
          <a:p>
            <a:pPr algn="ctr">
              <a:lnSpc>
                <a:spcPct val="90000"/>
              </a:lnSpc>
            </a:pPr>
            <a:r>
              <a:rPr lang="en-US" dirty="0">
                <a:solidFill>
                  <a:schemeClr val="bg1">
                    <a:lumMod val="75000"/>
                  </a:schemeClr>
                </a:solidFill>
              </a:rPr>
              <a:t>Intensity</a:t>
            </a:r>
            <a:r>
              <a:rPr lang="en-US" sz="1500" dirty="0">
                <a:solidFill>
                  <a:schemeClr val="bg1">
                    <a:lumMod val="75000"/>
                  </a:schemeClr>
                </a:solidFill>
              </a:rPr>
              <a:t> </a:t>
            </a:r>
          </a:p>
          <a:p>
            <a:pPr algn="ctr">
              <a:lnSpc>
                <a:spcPct val="90000"/>
              </a:lnSpc>
            </a:pPr>
            <a:r>
              <a:rPr lang="en-US" sz="2100" dirty="0">
                <a:solidFill>
                  <a:schemeClr val="bg1"/>
                </a:solidFill>
              </a:rPr>
              <a:t>High</a:t>
            </a:r>
          </a:p>
        </p:txBody>
      </p:sp>
      <p:grpSp>
        <p:nvGrpSpPr>
          <p:cNvPr id="83" name="Group 82"/>
          <p:cNvGrpSpPr>
            <a:grpSpLocks noChangeAspect="1"/>
          </p:cNvGrpSpPr>
          <p:nvPr/>
        </p:nvGrpSpPr>
        <p:grpSpPr>
          <a:xfrm rot="18738938">
            <a:off x="6633110" y="2630339"/>
            <a:ext cx="1367510" cy="1573713"/>
            <a:chOff x="6974738" y="7541846"/>
            <a:chExt cx="1859923" cy="2139818"/>
          </a:xfrm>
        </p:grpSpPr>
        <p:sp>
          <p:nvSpPr>
            <p:cNvPr id="77" name="Oval 76"/>
            <p:cNvSpPr/>
            <p:nvPr/>
          </p:nvSpPr>
          <p:spPr>
            <a:xfrm rot="10800000">
              <a:off x="6974738" y="7821741"/>
              <a:ext cx="1859923" cy="1859923"/>
            </a:xfrm>
            <a:prstGeom prst="ellipse">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80" name="Straight Connector 79"/>
            <p:cNvCxnSpPr/>
            <p:nvPr/>
          </p:nvCxnSpPr>
          <p:spPr>
            <a:xfrm>
              <a:off x="7928187" y="7541846"/>
              <a:ext cx="0" cy="279895"/>
            </a:xfrm>
            <a:prstGeom prst="line">
              <a:avLst/>
            </a:prstGeom>
            <a:ln w="53975" cap="rnd">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85" name="Rectangle 84"/>
          <p:cNvSpPr/>
          <p:nvPr/>
        </p:nvSpPr>
        <p:spPr>
          <a:xfrm>
            <a:off x="6561034" y="3116063"/>
            <a:ext cx="1670735" cy="323167"/>
          </a:xfrm>
          <a:prstGeom prst="rect">
            <a:avLst/>
          </a:prstGeom>
        </p:spPr>
        <p:txBody>
          <a:bodyPr wrap="square" lIns="68580" tIns="34291" rIns="68580" bIns="34291">
            <a:spAutoFit/>
          </a:bodyPr>
          <a:lstStyle/>
          <a:p>
            <a:pPr algn="ctr">
              <a:lnSpc>
                <a:spcPct val="90000"/>
              </a:lnSpc>
            </a:pPr>
            <a:r>
              <a:rPr lang="en-US" dirty="0">
                <a:solidFill>
                  <a:schemeClr val="bg1">
                    <a:lumMod val="75000"/>
                  </a:schemeClr>
                </a:solidFill>
              </a:rPr>
              <a:t>Temperature</a:t>
            </a:r>
          </a:p>
        </p:txBody>
      </p:sp>
      <p:sp>
        <p:nvSpPr>
          <p:cNvPr id="55" name="TextBox 54"/>
          <p:cNvSpPr txBox="1"/>
          <p:nvPr/>
        </p:nvSpPr>
        <p:spPr>
          <a:xfrm>
            <a:off x="6823030" y="3280538"/>
            <a:ext cx="1117422" cy="450123"/>
          </a:xfrm>
          <a:prstGeom prst="rect">
            <a:avLst/>
          </a:prstGeom>
          <a:noFill/>
        </p:spPr>
        <p:txBody>
          <a:bodyPr wrap="square" lIns="68580" tIns="34291" rIns="68580" bIns="34291" rtlCol="0">
            <a:spAutoFit/>
          </a:bodyPr>
          <a:lstStyle/>
          <a:p>
            <a:pPr algn="ctr">
              <a:lnSpc>
                <a:spcPct val="90000"/>
              </a:lnSpc>
            </a:pPr>
            <a:r>
              <a:rPr lang="en-US" sz="2700" dirty="0">
                <a:solidFill>
                  <a:schemeClr val="bg1"/>
                </a:solidFill>
              </a:rPr>
              <a:t>68°</a:t>
            </a:r>
            <a:endParaRPr lang="en-US" sz="900" dirty="0">
              <a:solidFill>
                <a:schemeClr val="bg1"/>
              </a:solidFill>
            </a:endParaRPr>
          </a:p>
        </p:txBody>
      </p:sp>
      <p:sp>
        <p:nvSpPr>
          <p:cNvPr id="84" name="TextBox 83"/>
          <p:cNvSpPr txBox="1"/>
          <p:nvPr/>
        </p:nvSpPr>
        <p:spPr>
          <a:xfrm>
            <a:off x="6823030" y="3280538"/>
            <a:ext cx="1117422" cy="450123"/>
          </a:xfrm>
          <a:prstGeom prst="rect">
            <a:avLst/>
          </a:prstGeom>
          <a:noFill/>
        </p:spPr>
        <p:txBody>
          <a:bodyPr wrap="square" lIns="68580" tIns="34291" rIns="68580" bIns="34291" rtlCol="0">
            <a:spAutoFit/>
          </a:bodyPr>
          <a:lstStyle/>
          <a:p>
            <a:pPr algn="ctr">
              <a:lnSpc>
                <a:spcPct val="90000"/>
              </a:lnSpc>
            </a:pPr>
            <a:r>
              <a:rPr lang="en-US" sz="2700" dirty="0">
                <a:solidFill>
                  <a:schemeClr val="bg1"/>
                </a:solidFill>
              </a:rPr>
              <a:t>74°</a:t>
            </a:r>
            <a:endParaRPr lang="en-US" sz="900" dirty="0">
              <a:solidFill>
                <a:schemeClr val="bg1"/>
              </a:solidFill>
            </a:endParaRPr>
          </a:p>
        </p:txBody>
      </p:sp>
      <p:grpSp>
        <p:nvGrpSpPr>
          <p:cNvPr id="72" name="Group 71"/>
          <p:cNvGrpSpPr/>
          <p:nvPr/>
        </p:nvGrpSpPr>
        <p:grpSpPr>
          <a:xfrm rot="12701594">
            <a:off x="6713402" y="2590643"/>
            <a:ext cx="1395306" cy="1566149"/>
            <a:chOff x="5191463" y="7715250"/>
            <a:chExt cx="1809868" cy="2032000"/>
          </a:xfrm>
        </p:grpSpPr>
        <p:sp>
          <p:nvSpPr>
            <p:cNvPr id="73" name="Oval 72"/>
            <p:cNvSpPr/>
            <p:nvPr/>
          </p:nvSpPr>
          <p:spPr>
            <a:xfrm>
              <a:off x="5191463" y="7715250"/>
              <a:ext cx="1809868" cy="180986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4" name="Isosceles Triangle 73"/>
            <p:cNvSpPr/>
            <p:nvPr/>
          </p:nvSpPr>
          <p:spPr>
            <a:xfrm flipV="1">
              <a:off x="5967492" y="9525000"/>
              <a:ext cx="257810" cy="22225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75" name="TextBox 74"/>
          <p:cNvSpPr txBox="1"/>
          <p:nvPr/>
        </p:nvSpPr>
        <p:spPr>
          <a:xfrm>
            <a:off x="6719644" y="3131058"/>
            <a:ext cx="1324196" cy="614786"/>
          </a:xfrm>
          <a:prstGeom prst="rect">
            <a:avLst/>
          </a:prstGeom>
          <a:noFill/>
        </p:spPr>
        <p:txBody>
          <a:bodyPr wrap="square" lIns="68580" tIns="34291" rIns="68580" bIns="34291" rtlCol="0">
            <a:spAutoFit/>
          </a:bodyPr>
          <a:lstStyle/>
          <a:p>
            <a:pPr algn="ctr">
              <a:lnSpc>
                <a:spcPct val="90000"/>
              </a:lnSpc>
              <a:spcBef>
                <a:spcPts val="450"/>
              </a:spcBef>
            </a:pPr>
            <a:r>
              <a:rPr lang="en-US" dirty="0">
                <a:solidFill>
                  <a:schemeClr val="bg1">
                    <a:lumMod val="75000"/>
                  </a:schemeClr>
                </a:solidFill>
              </a:rPr>
              <a:t>Color</a:t>
            </a:r>
            <a:br>
              <a:rPr lang="en-US" dirty="0">
                <a:solidFill>
                  <a:schemeClr val="bg1">
                    <a:lumMod val="75000"/>
                  </a:schemeClr>
                </a:solidFill>
              </a:rPr>
            </a:br>
            <a:r>
              <a:rPr lang="en-US" sz="2100" dirty="0">
                <a:solidFill>
                  <a:schemeClr val="bg1"/>
                </a:solidFill>
              </a:rPr>
              <a:t>Blue</a:t>
            </a:r>
          </a:p>
        </p:txBody>
      </p:sp>
      <p:pic>
        <p:nvPicPr>
          <p:cNvPr id="26" name="Picture 25" descr="dx80big copy.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6356721" y="2630593"/>
            <a:ext cx="2095620" cy="1570913"/>
          </a:xfrm>
          <a:prstGeom prst="rect">
            <a:avLst/>
          </a:prstGeom>
        </p:spPr>
      </p:pic>
      <p:grpSp>
        <p:nvGrpSpPr>
          <p:cNvPr id="7" name="Group 6"/>
          <p:cNvGrpSpPr/>
          <p:nvPr/>
        </p:nvGrpSpPr>
        <p:grpSpPr>
          <a:xfrm>
            <a:off x="6169264" y="624852"/>
            <a:ext cx="2974740" cy="502921"/>
            <a:chOff x="8420101" y="5432020"/>
            <a:chExt cx="3598554" cy="603504"/>
          </a:xfrm>
        </p:grpSpPr>
        <p:sp>
          <p:nvSpPr>
            <p:cNvPr id="8" name="Rectangle 7"/>
            <p:cNvSpPr/>
            <p:nvPr/>
          </p:nvSpPr>
          <p:spPr>
            <a:xfrm>
              <a:off x="8420101" y="5432020"/>
              <a:ext cx="3598554" cy="603504"/>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endParaRPr lang="en-US" sz="1000" dirty="0">
                <a:effectLst>
                  <a:outerShdw blurRad="38100" dist="38100" dir="2700000" algn="tl">
                    <a:srgbClr val="000000">
                      <a:alpha val="43137"/>
                    </a:srgbClr>
                  </a:outerShdw>
                </a:effectLst>
              </a:endParaRPr>
            </a:p>
          </p:txBody>
        </p:sp>
        <p:sp>
          <p:nvSpPr>
            <p:cNvPr id="9" name="Rectangle 8"/>
            <p:cNvSpPr/>
            <p:nvPr/>
          </p:nvSpPr>
          <p:spPr>
            <a:xfrm>
              <a:off x="8534401" y="5549104"/>
              <a:ext cx="3420754" cy="369332"/>
            </a:xfrm>
            <a:prstGeom prst="rect">
              <a:avLst/>
            </a:prstGeom>
          </p:spPr>
          <p:txBody>
            <a:bodyPr wrap="square" anchor="ctr">
              <a:spAutoFit/>
            </a:bodyPr>
            <a:lstStyle/>
            <a:p>
              <a:pPr marL="0" lvl="1"/>
              <a:r>
                <a:rPr lang="en-US" sz="1400" dirty="0" err="1" smtClean="0">
                  <a:solidFill>
                    <a:srgbClr val="FFFFFF"/>
                  </a:solidFill>
                  <a:effectLst>
                    <a:outerShdw blurRad="38100" dist="38100" dir="2700000" algn="tl">
                      <a:srgbClr val="000000">
                        <a:alpha val="43137"/>
                      </a:srgbClr>
                    </a:outerShdw>
                  </a:effectLst>
                </a:rPr>
                <a:t>Reserva</a:t>
              </a:r>
              <a:endParaRPr lang="en-US" sz="400" dirty="0">
                <a:solidFill>
                  <a:srgbClr val="FFFFFF"/>
                </a:solidFill>
                <a:effectLst>
                  <a:outerShdw blurRad="38100" dist="38100" dir="2700000" algn="tl">
                    <a:srgbClr val="000000">
                      <a:alpha val="43137"/>
                    </a:srgbClr>
                  </a:outerShdw>
                </a:effectLst>
              </a:endParaRPr>
            </a:p>
          </p:txBody>
        </p:sp>
      </p:grpSp>
      <p:grpSp>
        <p:nvGrpSpPr>
          <p:cNvPr id="58" name="Group 57"/>
          <p:cNvGrpSpPr/>
          <p:nvPr/>
        </p:nvGrpSpPr>
        <p:grpSpPr>
          <a:xfrm>
            <a:off x="6169264" y="1188724"/>
            <a:ext cx="2974740" cy="502920"/>
            <a:chOff x="8420101" y="5432020"/>
            <a:chExt cx="3598554" cy="603504"/>
          </a:xfrm>
        </p:grpSpPr>
        <p:sp>
          <p:nvSpPr>
            <p:cNvPr id="63" name="Rectangle 62"/>
            <p:cNvSpPr/>
            <p:nvPr/>
          </p:nvSpPr>
          <p:spPr>
            <a:xfrm>
              <a:off x="8420101" y="5432020"/>
              <a:ext cx="3598554" cy="603504"/>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endParaRPr lang="en-US" sz="1000" dirty="0">
                <a:effectLst>
                  <a:outerShdw blurRad="38100" dist="38100" dir="2700000" algn="tl">
                    <a:srgbClr val="000000">
                      <a:alpha val="43137"/>
                    </a:srgbClr>
                  </a:outerShdw>
                </a:effectLst>
              </a:endParaRPr>
            </a:p>
          </p:txBody>
        </p:sp>
        <p:sp>
          <p:nvSpPr>
            <p:cNvPr id="64" name="Rectangle 63"/>
            <p:cNvSpPr/>
            <p:nvPr/>
          </p:nvSpPr>
          <p:spPr>
            <a:xfrm>
              <a:off x="8534401" y="5549103"/>
              <a:ext cx="3420754" cy="369332"/>
            </a:xfrm>
            <a:prstGeom prst="rect">
              <a:avLst/>
            </a:prstGeom>
          </p:spPr>
          <p:txBody>
            <a:bodyPr wrap="square" anchor="ctr">
              <a:spAutoFit/>
            </a:bodyPr>
            <a:lstStyle/>
            <a:p>
              <a:pPr marL="0" lvl="1"/>
              <a:r>
                <a:rPr lang="en-US" sz="1400" dirty="0" err="1" smtClean="0">
                  <a:solidFill>
                    <a:srgbClr val="FFFFFF"/>
                  </a:solidFill>
                  <a:effectLst>
                    <a:outerShdw blurRad="38100" dist="38100" dir="2700000" algn="tl">
                      <a:srgbClr val="000000">
                        <a:alpha val="43137"/>
                      </a:srgbClr>
                    </a:outerShdw>
                  </a:effectLst>
                </a:rPr>
                <a:t>Localización</a:t>
              </a:r>
              <a:endParaRPr lang="en-US" sz="400" dirty="0">
                <a:solidFill>
                  <a:srgbClr val="FFFFFF"/>
                </a:solidFill>
                <a:effectLst>
                  <a:outerShdw blurRad="38100" dist="38100" dir="2700000" algn="tl">
                    <a:srgbClr val="000000">
                      <a:alpha val="43137"/>
                    </a:srgbClr>
                  </a:outerShdw>
                </a:effectLst>
              </a:endParaRPr>
            </a:p>
          </p:txBody>
        </p:sp>
      </p:grpSp>
      <p:grpSp>
        <p:nvGrpSpPr>
          <p:cNvPr id="50" name="Group 49"/>
          <p:cNvGrpSpPr/>
          <p:nvPr/>
        </p:nvGrpSpPr>
        <p:grpSpPr>
          <a:xfrm>
            <a:off x="6166042" y="1771103"/>
            <a:ext cx="2974740" cy="502920"/>
            <a:chOff x="8420101" y="5432020"/>
            <a:chExt cx="3598554" cy="603504"/>
          </a:xfrm>
        </p:grpSpPr>
        <p:sp>
          <p:nvSpPr>
            <p:cNvPr id="51" name="Rectangle 50"/>
            <p:cNvSpPr/>
            <p:nvPr/>
          </p:nvSpPr>
          <p:spPr>
            <a:xfrm>
              <a:off x="8420101" y="5432020"/>
              <a:ext cx="3598554" cy="603504"/>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endParaRPr lang="en-US" sz="1000" dirty="0">
                <a:effectLst>
                  <a:outerShdw blurRad="38100" dist="38100" dir="2700000" algn="tl">
                    <a:srgbClr val="000000">
                      <a:alpha val="43137"/>
                    </a:srgbClr>
                  </a:outerShdw>
                </a:effectLst>
              </a:endParaRPr>
            </a:p>
          </p:txBody>
        </p:sp>
        <p:sp>
          <p:nvSpPr>
            <p:cNvPr id="52" name="Rectangle 51"/>
            <p:cNvSpPr/>
            <p:nvPr/>
          </p:nvSpPr>
          <p:spPr>
            <a:xfrm>
              <a:off x="8534401" y="5549103"/>
              <a:ext cx="3420754" cy="369332"/>
            </a:xfrm>
            <a:prstGeom prst="rect">
              <a:avLst/>
            </a:prstGeom>
          </p:spPr>
          <p:txBody>
            <a:bodyPr wrap="square" anchor="ctr">
              <a:spAutoFit/>
            </a:bodyPr>
            <a:lstStyle/>
            <a:p>
              <a:pPr marL="0" lvl="1"/>
              <a:r>
                <a:rPr lang="en-US" sz="1400" dirty="0" err="1" smtClean="0">
                  <a:solidFill>
                    <a:srgbClr val="FFFFFF"/>
                  </a:solidFill>
                  <a:effectLst>
                    <a:outerShdw blurRad="38100" dist="38100" dir="2700000" algn="tl">
                      <a:srgbClr val="000000">
                        <a:alpha val="43137"/>
                      </a:srgbClr>
                    </a:outerShdw>
                  </a:effectLst>
                </a:rPr>
                <a:t>Experiencia</a:t>
              </a:r>
              <a:endParaRPr lang="en-US" sz="400" dirty="0">
                <a:solidFill>
                  <a:srgbClr val="FFFFFF"/>
                </a:solidFill>
                <a:effectLst>
                  <a:outerShdw blurRad="38100" dist="38100" dir="2700000" algn="tl">
                    <a:srgbClr val="000000">
                      <a:alpha val="43137"/>
                    </a:srgbClr>
                  </a:outerShdw>
                </a:effectLst>
              </a:endParaRPr>
            </a:p>
          </p:txBody>
        </p:sp>
      </p:grpSp>
      <p:grpSp>
        <p:nvGrpSpPr>
          <p:cNvPr id="6" name="Group 5"/>
          <p:cNvGrpSpPr/>
          <p:nvPr/>
        </p:nvGrpSpPr>
        <p:grpSpPr>
          <a:xfrm rot="974239">
            <a:off x="6731274" y="2231739"/>
            <a:ext cx="1346515" cy="2547721"/>
            <a:chOff x="2719346" y="1167586"/>
            <a:chExt cx="1456369" cy="3052812"/>
          </a:xfrm>
        </p:grpSpPr>
        <p:pic>
          <p:nvPicPr>
            <p:cNvPr id="3075"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19346" y="1167586"/>
              <a:ext cx="1456369" cy="3052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21738" y="1596170"/>
              <a:ext cx="1260000" cy="2218505"/>
            </a:xfrm>
            <a:prstGeom prst="rect">
              <a:avLst/>
            </a:prstGeom>
          </p:spPr>
        </p:pic>
      </p:grpSp>
      <p:pic>
        <p:nvPicPr>
          <p:cNvPr id="10" name="Picture 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975841">
            <a:off x="6825817" y="2554800"/>
            <a:ext cx="1184843" cy="1906407"/>
          </a:xfrm>
          <a:prstGeom prst="rect">
            <a:avLst/>
          </a:prstGeom>
        </p:spPr>
      </p:pic>
      <p:sp>
        <p:nvSpPr>
          <p:cNvPr id="11" name="Rectangle 10"/>
          <p:cNvSpPr/>
          <p:nvPr/>
        </p:nvSpPr>
        <p:spPr bwMode="auto">
          <a:xfrm>
            <a:off x="1079915" y="2365290"/>
            <a:ext cx="406150" cy="233922"/>
          </a:xfrm>
          <a:prstGeom prst="rect">
            <a:avLst/>
          </a:prstGeom>
          <a:solidFill>
            <a:schemeClr val="accent3">
              <a:lumMod val="50000"/>
            </a:schemeClr>
          </a:solidFill>
          <a:ln w="12700" cap="flat">
            <a:noFill/>
            <a:miter lim="800000"/>
            <a:headEnd type="none" w="med" len="med"/>
            <a:tailEnd type="none" w="med" len="med"/>
          </a:ln>
        </p:spPr>
        <p:txBody>
          <a:bodyPr lIns="91440" tIns="45720" rIns="91440" bIns="45720" rtlCol="0" anchor="ctr"/>
          <a:lstStyle/>
          <a:p>
            <a:pPr algn="ctr" defTabSz="514350"/>
            <a:endParaRPr lang="en-GB" sz="1400" dirty="0" err="1" smtClean="0">
              <a:solidFill>
                <a:schemeClr val="bg1"/>
              </a:solidFill>
              <a:ea typeface="Arial" pitchFamily="-107" charset="0"/>
              <a:cs typeface="Arial" pitchFamily="-107" charset="0"/>
              <a:sym typeface="Arial" pitchFamily="-107" charset="0"/>
            </a:endParaRPr>
          </a:p>
        </p:txBody>
      </p:sp>
      <p:sp>
        <p:nvSpPr>
          <p:cNvPr id="57" name="Rectangle 56"/>
          <p:cNvSpPr/>
          <p:nvPr/>
        </p:nvSpPr>
        <p:spPr bwMode="auto">
          <a:xfrm>
            <a:off x="1811435" y="2432302"/>
            <a:ext cx="105214" cy="88403"/>
          </a:xfrm>
          <a:prstGeom prst="rect">
            <a:avLst/>
          </a:prstGeom>
          <a:solidFill>
            <a:schemeClr val="accent3">
              <a:lumMod val="50000"/>
            </a:schemeClr>
          </a:solidFill>
          <a:ln w="12700" cap="flat">
            <a:noFill/>
            <a:miter lim="800000"/>
            <a:headEnd type="none" w="med" len="med"/>
            <a:tailEnd type="none" w="med" len="med"/>
          </a:ln>
        </p:spPr>
        <p:txBody>
          <a:bodyPr lIns="91440" tIns="45720" rIns="91440" bIns="45720" rtlCol="0" anchor="ctr"/>
          <a:lstStyle/>
          <a:p>
            <a:pPr algn="ctr" defTabSz="514350"/>
            <a:endParaRPr lang="en-GB" sz="1400" dirty="0" err="1" smtClean="0">
              <a:solidFill>
                <a:schemeClr val="bg1"/>
              </a:solidFill>
              <a:ea typeface="Arial" pitchFamily="-107" charset="0"/>
              <a:cs typeface="Arial" pitchFamily="-107" charset="0"/>
              <a:sym typeface="Arial" pitchFamily="-107" charset="0"/>
            </a:endParaRPr>
          </a:p>
        </p:txBody>
      </p:sp>
      <p:grpSp>
        <p:nvGrpSpPr>
          <p:cNvPr id="48" name="Group 47"/>
          <p:cNvGrpSpPr/>
          <p:nvPr/>
        </p:nvGrpSpPr>
        <p:grpSpPr>
          <a:xfrm>
            <a:off x="6172200" y="54940"/>
            <a:ext cx="2974740" cy="523220"/>
            <a:chOff x="8420101" y="5419839"/>
            <a:chExt cx="3598554" cy="627864"/>
          </a:xfrm>
        </p:grpSpPr>
        <p:sp>
          <p:nvSpPr>
            <p:cNvPr id="49" name="Rectangle 48"/>
            <p:cNvSpPr/>
            <p:nvPr/>
          </p:nvSpPr>
          <p:spPr>
            <a:xfrm>
              <a:off x="8420101" y="5432020"/>
              <a:ext cx="3598554" cy="603504"/>
            </a:xfrm>
            <a:prstGeom prst="rect">
              <a:avLst/>
            </a:prstGeom>
            <a:solidFill>
              <a:srgbClr val="000000">
                <a:alpha val="7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00" b="1" dirty="0"/>
            </a:p>
          </p:txBody>
        </p:sp>
        <p:sp>
          <p:nvSpPr>
            <p:cNvPr id="53" name="Rectangle 52"/>
            <p:cNvSpPr/>
            <p:nvPr/>
          </p:nvSpPr>
          <p:spPr>
            <a:xfrm>
              <a:off x="8534401" y="5419839"/>
              <a:ext cx="3420754" cy="627864"/>
            </a:xfrm>
            <a:prstGeom prst="rect">
              <a:avLst/>
            </a:prstGeom>
          </p:spPr>
          <p:txBody>
            <a:bodyPr wrap="square" anchor="ctr">
              <a:spAutoFit/>
            </a:bodyPr>
            <a:lstStyle/>
            <a:p>
              <a:pPr marL="0" lvl="1"/>
              <a:r>
                <a:rPr lang="en-US" sz="1400" b="1" dirty="0" err="1" smtClean="0">
                  <a:solidFill>
                    <a:srgbClr val="FFFFFF"/>
                  </a:solidFill>
                  <a:effectLst>
                    <a:outerShdw blurRad="38100" dist="38100" dir="2700000" algn="tl">
                      <a:srgbClr val="000000">
                        <a:alpha val="43137"/>
                      </a:srgbClr>
                    </a:outerShdw>
                  </a:effectLst>
                </a:rPr>
                <a:t>Locación</a:t>
              </a:r>
              <a:r>
                <a:rPr lang="en-US" sz="1400" b="1" dirty="0" smtClean="0">
                  <a:solidFill>
                    <a:srgbClr val="FFFFFF"/>
                  </a:solidFill>
                  <a:effectLst>
                    <a:outerShdw blurRad="38100" dist="38100" dir="2700000" algn="tl">
                      <a:srgbClr val="000000">
                        <a:alpha val="43137"/>
                      </a:srgbClr>
                    </a:outerShdw>
                  </a:effectLst>
                </a:rPr>
                <a:t> </a:t>
              </a:r>
              <a:r>
                <a:rPr lang="en-US" sz="1400" b="1" dirty="0" err="1" smtClean="0">
                  <a:solidFill>
                    <a:srgbClr val="FFFFFF"/>
                  </a:solidFill>
                  <a:effectLst>
                    <a:outerShdw blurRad="38100" dist="38100" dir="2700000" algn="tl">
                      <a:srgbClr val="000000">
                        <a:alpha val="43137"/>
                      </a:srgbClr>
                    </a:outerShdw>
                  </a:effectLst>
                </a:rPr>
                <a:t>Dinamica</a:t>
              </a:r>
              <a:r>
                <a:rPr lang="en-US" sz="1400" b="1" dirty="0" smtClean="0">
                  <a:solidFill>
                    <a:srgbClr val="FFFFFF"/>
                  </a:solidFill>
                  <a:effectLst>
                    <a:outerShdw blurRad="38100" dist="38100" dir="2700000" algn="tl">
                      <a:srgbClr val="000000">
                        <a:alpha val="43137"/>
                      </a:srgbClr>
                    </a:outerShdw>
                  </a:effectLst>
                </a:rPr>
                <a:t> de </a:t>
              </a:r>
              <a:r>
                <a:rPr lang="en-US" sz="1400" b="1" dirty="0" err="1" smtClean="0">
                  <a:solidFill>
                    <a:srgbClr val="FFFFFF"/>
                  </a:solidFill>
                  <a:effectLst>
                    <a:outerShdw blurRad="38100" dist="38100" dir="2700000" algn="tl">
                      <a:srgbClr val="000000">
                        <a:alpha val="43137"/>
                      </a:srgbClr>
                    </a:outerShdw>
                  </a:effectLst>
                </a:rPr>
                <a:t>Espacios</a:t>
              </a:r>
              <a:r>
                <a:rPr lang="en-US" sz="1400" b="1" dirty="0" smtClean="0">
                  <a:solidFill>
                    <a:srgbClr val="FFFFFF"/>
                  </a:solidFill>
                  <a:effectLst>
                    <a:outerShdw blurRad="38100" dist="38100" dir="2700000" algn="tl">
                      <a:srgbClr val="000000">
                        <a:alpha val="43137"/>
                      </a:srgbClr>
                    </a:outerShdw>
                  </a:effectLst>
                </a:rPr>
                <a:t> de </a:t>
              </a:r>
              <a:r>
                <a:rPr lang="en-US" sz="1400" b="1" dirty="0" err="1" smtClean="0">
                  <a:solidFill>
                    <a:srgbClr val="FFFFFF"/>
                  </a:solidFill>
                  <a:effectLst>
                    <a:outerShdw blurRad="38100" dist="38100" dir="2700000" algn="tl">
                      <a:srgbClr val="000000">
                        <a:alpha val="43137"/>
                      </a:srgbClr>
                    </a:outerShdw>
                  </a:effectLst>
                </a:rPr>
                <a:t>Trabajo</a:t>
              </a:r>
              <a:endParaRPr lang="en-US" sz="400" b="1" dirty="0">
                <a:solidFill>
                  <a:srgbClr val="FFFFFF"/>
                </a:solidFill>
                <a:effectLst>
                  <a:outerShdw blurRad="38100" dist="38100" dir="2700000" algn="tl">
                    <a:srgbClr val="000000">
                      <a:alpha val="43137"/>
                    </a:srgbClr>
                  </a:outerShdw>
                </a:effectLst>
              </a:endParaRPr>
            </a:p>
          </p:txBody>
        </p:sp>
      </p:grpSp>
      <p:grpSp>
        <p:nvGrpSpPr>
          <p:cNvPr id="13" name="Group 12"/>
          <p:cNvGrpSpPr/>
          <p:nvPr/>
        </p:nvGrpSpPr>
        <p:grpSpPr>
          <a:xfrm>
            <a:off x="682874" y="680568"/>
            <a:ext cx="3222819" cy="3638316"/>
            <a:chOff x="-3314120" y="1606998"/>
            <a:chExt cx="3222819" cy="3638316"/>
          </a:xfrm>
        </p:grpSpPr>
        <p:sp>
          <p:nvSpPr>
            <p:cNvPr id="67" name="Oval 66"/>
            <p:cNvSpPr/>
            <p:nvPr/>
          </p:nvSpPr>
          <p:spPr>
            <a:xfrm>
              <a:off x="-3216741" y="2178458"/>
              <a:ext cx="1420903" cy="1420532"/>
            </a:xfrm>
            <a:prstGeom prst="ellipse">
              <a:avLst/>
            </a:prstGeom>
            <a:solidFill>
              <a:srgbClr val="000000">
                <a:alpha val="70000"/>
              </a:srgbClr>
            </a:solidFill>
            <a:ln>
              <a:noFill/>
            </a:ln>
            <a:effectLst/>
          </p:spPr>
          <p:style>
            <a:lnRef idx="1">
              <a:schemeClr val="accent5"/>
            </a:lnRef>
            <a:fillRef idx="3">
              <a:schemeClr val="accent5"/>
            </a:fillRef>
            <a:effectRef idx="2">
              <a:schemeClr val="accent5"/>
            </a:effectRef>
            <a:fontRef idx="minor">
              <a:schemeClr val="lt1"/>
            </a:fontRef>
          </p:style>
          <p:txBody>
            <a:bodyPr lIns="68586" tIns="34294" rIns="68586" bIns="34294"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400" dirty="0"/>
            </a:p>
          </p:txBody>
        </p:sp>
        <p:sp>
          <p:nvSpPr>
            <p:cNvPr id="78" name="Oval 77"/>
            <p:cNvSpPr/>
            <p:nvPr/>
          </p:nvSpPr>
          <p:spPr>
            <a:xfrm>
              <a:off x="-1593838" y="2178458"/>
              <a:ext cx="1420903" cy="1420532"/>
            </a:xfrm>
            <a:prstGeom prst="ellipse">
              <a:avLst/>
            </a:prstGeom>
            <a:solidFill>
              <a:srgbClr val="000000">
                <a:alpha val="70000"/>
              </a:srgbClr>
            </a:solidFill>
            <a:ln>
              <a:noFill/>
            </a:ln>
            <a:effectLst/>
          </p:spPr>
          <p:style>
            <a:lnRef idx="1">
              <a:schemeClr val="accent5"/>
            </a:lnRef>
            <a:fillRef idx="3">
              <a:schemeClr val="accent5"/>
            </a:fillRef>
            <a:effectRef idx="2">
              <a:schemeClr val="accent5"/>
            </a:effectRef>
            <a:fontRef idx="minor">
              <a:schemeClr val="lt1"/>
            </a:fontRef>
          </p:style>
          <p:txBody>
            <a:bodyPr lIns="68586" tIns="34294" rIns="68586" bIns="34294"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400" dirty="0"/>
            </a:p>
          </p:txBody>
        </p:sp>
        <p:sp>
          <p:nvSpPr>
            <p:cNvPr id="86" name="Oval 85"/>
            <p:cNvSpPr/>
            <p:nvPr/>
          </p:nvSpPr>
          <p:spPr>
            <a:xfrm>
              <a:off x="-3241751" y="3804058"/>
              <a:ext cx="1420903" cy="1420532"/>
            </a:xfrm>
            <a:prstGeom prst="ellipse">
              <a:avLst/>
            </a:prstGeom>
            <a:solidFill>
              <a:srgbClr val="000000">
                <a:alpha val="70000"/>
              </a:srgbClr>
            </a:solidFill>
            <a:ln>
              <a:noFill/>
            </a:ln>
            <a:effectLst/>
          </p:spPr>
          <p:style>
            <a:lnRef idx="1">
              <a:schemeClr val="accent5"/>
            </a:lnRef>
            <a:fillRef idx="3">
              <a:schemeClr val="accent5"/>
            </a:fillRef>
            <a:effectRef idx="2">
              <a:schemeClr val="accent5"/>
            </a:effectRef>
            <a:fontRef idx="minor">
              <a:schemeClr val="lt1"/>
            </a:fontRef>
          </p:style>
          <p:txBody>
            <a:bodyPr lIns="68586" tIns="34294" rIns="68586" bIns="34294"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400" dirty="0"/>
            </a:p>
          </p:txBody>
        </p:sp>
        <p:sp>
          <p:nvSpPr>
            <p:cNvPr id="90" name="Oval 89"/>
            <p:cNvSpPr/>
            <p:nvPr/>
          </p:nvSpPr>
          <p:spPr>
            <a:xfrm>
              <a:off x="-1590267" y="3804058"/>
              <a:ext cx="1420903" cy="1420532"/>
            </a:xfrm>
            <a:prstGeom prst="ellipse">
              <a:avLst/>
            </a:prstGeom>
            <a:solidFill>
              <a:srgbClr val="000000">
                <a:alpha val="70000"/>
              </a:srgbClr>
            </a:solidFill>
            <a:ln>
              <a:noFill/>
            </a:ln>
            <a:effectLst/>
          </p:spPr>
          <p:style>
            <a:lnRef idx="1">
              <a:schemeClr val="accent5"/>
            </a:lnRef>
            <a:fillRef idx="3">
              <a:schemeClr val="accent5"/>
            </a:fillRef>
            <a:effectRef idx="2">
              <a:schemeClr val="accent5"/>
            </a:effectRef>
            <a:fontRef idx="minor">
              <a:schemeClr val="lt1"/>
            </a:fontRef>
          </p:style>
          <p:txBody>
            <a:bodyPr lIns="68586" tIns="34294" rIns="68586" bIns="34294"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400" dirty="0"/>
            </a:p>
          </p:txBody>
        </p:sp>
        <p:grpSp>
          <p:nvGrpSpPr>
            <p:cNvPr id="12" name="Group 11"/>
            <p:cNvGrpSpPr/>
            <p:nvPr/>
          </p:nvGrpSpPr>
          <p:grpSpPr>
            <a:xfrm>
              <a:off x="-3314120" y="1606998"/>
              <a:ext cx="3222819" cy="3638316"/>
              <a:chOff x="3493380" y="689439"/>
              <a:chExt cx="3222819" cy="3638316"/>
            </a:xfrm>
          </p:grpSpPr>
          <p:grpSp>
            <p:nvGrpSpPr>
              <p:cNvPr id="54" name="Group 53"/>
              <p:cNvGrpSpPr/>
              <p:nvPr/>
            </p:nvGrpSpPr>
            <p:grpSpPr>
              <a:xfrm>
                <a:off x="3493380" y="689439"/>
                <a:ext cx="3222819" cy="3638316"/>
                <a:chOff x="5395739" y="4760062"/>
                <a:chExt cx="9647278" cy="10420187"/>
              </a:xfrm>
            </p:grpSpPr>
            <p:sp>
              <p:nvSpPr>
                <p:cNvPr id="56" name="Rectangle 55"/>
                <p:cNvSpPr/>
                <p:nvPr/>
              </p:nvSpPr>
              <p:spPr>
                <a:xfrm>
                  <a:off x="5395739" y="4760062"/>
                  <a:ext cx="9647278" cy="10420187"/>
                </a:xfrm>
                <a:prstGeom prst="rect">
                  <a:avLst/>
                </a:prstGeom>
                <a:gradFill flip="none" rotWithShape="1">
                  <a:gsLst>
                    <a:gs pos="25000">
                      <a:srgbClr val="000000">
                        <a:alpha val="70000"/>
                      </a:srgbClr>
                    </a:gs>
                    <a:gs pos="75000">
                      <a:srgbClr val="000000">
                        <a:alpha val="70000"/>
                      </a:srgbClr>
                    </a:gs>
                  </a:gsLst>
                  <a:lin ang="0" scaled="1"/>
                  <a:tileRect/>
                </a:gradFill>
                <a:ln>
                  <a:noFill/>
                </a:ln>
                <a:effectLst/>
              </p:spPr>
              <p:style>
                <a:lnRef idx="1">
                  <a:schemeClr val="accent5"/>
                </a:lnRef>
                <a:fillRef idx="3">
                  <a:schemeClr val="accent5"/>
                </a:fillRef>
                <a:effectRef idx="2">
                  <a:schemeClr val="accent5"/>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400" dirty="0"/>
                </a:p>
              </p:txBody>
            </p:sp>
            <p:sp>
              <p:nvSpPr>
                <p:cNvPr id="65" name="Rectangle 64"/>
                <p:cNvSpPr/>
                <p:nvPr/>
              </p:nvSpPr>
              <p:spPr>
                <a:xfrm>
                  <a:off x="5931156" y="5017128"/>
                  <a:ext cx="8719722" cy="969623"/>
                </a:xfrm>
                <a:prstGeom prst="rect">
                  <a:avLst/>
                </a:prstGeom>
              </p:spPr>
              <p:txBody>
                <a:bodyPr wrap="square"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defTabSz="685577"/>
                  <a:r>
                    <a:rPr lang="en-US" sz="1600" dirty="0" err="1" smtClean="0">
                      <a:solidFill>
                        <a:srgbClr val="FFFFFF"/>
                      </a:solidFill>
                    </a:rPr>
                    <a:t>Oficina</a:t>
                  </a:r>
                  <a:r>
                    <a:rPr lang="en-US" sz="1600" dirty="0" smtClean="0">
                      <a:solidFill>
                        <a:srgbClr val="FFFFFF"/>
                      </a:solidFill>
                    </a:rPr>
                    <a:t> Digital Cisco</a:t>
                  </a:r>
                  <a:endParaRPr lang="en-US" sz="1600" dirty="0">
                    <a:solidFill>
                      <a:srgbClr val="FFFFFF"/>
                    </a:solidFill>
                  </a:endParaRPr>
                </a:p>
              </p:txBody>
            </p:sp>
          </p:grpSp>
          <p:sp>
            <p:nvSpPr>
              <p:cNvPr id="68" name="Donut 67"/>
              <p:cNvSpPr/>
              <p:nvPr/>
            </p:nvSpPr>
            <p:spPr>
              <a:xfrm rot="16200000">
                <a:off x="3736578" y="1404285"/>
                <a:ext cx="1133465" cy="1133758"/>
              </a:xfrm>
              <a:prstGeom prst="donut">
                <a:avLst>
                  <a:gd name="adj" fmla="val 8745"/>
                </a:avLst>
              </a:prstGeom>
              <a:solidFill>
                <a:schemeClr val="tx1">
                  <a:lumMod val="75000"/>
                  <a:alpha val="70000"/>
                </a:schemeClr>
              </a:solidFill>
              <a:ln>
                <a:noFill/>
              </a:ln>
              <a:effectLst/>
            </p:spPr>
            <p:style>
              <a:lnRef idx="1">
                <a:schemeClr val="accent5"/>
              </a:lnRef>
              <a:fillRef idx="3">
                <a:schemeClr val="accent5"/>
              </a:fillRef>
              <a:effectRef idx="2">
                <a:schemeClr val="accent5"/>
              </a:effectRef>
              <a:fontRef idx="minor">
                <a:schemeClr val="lt1"/>
              </a:fontRef>
            </p:style>
            <p:txBody>
              <a:bodyPr lIns="68586" tIns="34294" rIns="68586" bIns="34294"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400" dirty="0"/>
              </a:p>
            </p:txBody>
          </p:sp>
          <p:sp>
            <p:nvSpPr>
              <p:cNvPr id="70" name="TextBox 123"/>
              <p:cNvSpPr txBox="1"/>
              <p:nvPr/>
            </p:nvSpPr>
            <p:spPr>
              <a:xfrm>
                <a:off x="3793292" y="1708294"/>
                <a:ext cx="1015838" cy="500145"/>
              </a:xfrm>
              <a:prstGeom prst="rect">
                <a:avLst/>
              </a:prstGeom>
              <a:noFill/>
            </p:spPr>
            <p:txBody>
              <a:bodyPr wrap="square" lIns="68586" tIns="34294" rIns="68586" bIns="34294"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lnSpc>
                    <a:spcPct val="70000"/>
                  </a:lnSpc>
                </a:pPr>
                <a:r>
                  <a:rPr lang="en-US" sz="2400" b="1" dirty="0" smtClean="0">
                    <a:solidFill>
                      <a:schemeClr val="bg1"/>
                    </a:solidFill>
                  </a:rPr>
                  <a:t>~23%</a:t>
                </a:r>
                <a:endParaRPr lang="en-US" sz="2400" b="1" dirty="0">
                  <a:solidFill>
                    <a:schemeClr val="bg1"/>
                  </a:solidFill>
                </a:endParaRPr>
              </a:p>
              <a:p>
                <a:pPr algn="ctr">
                  <a:lnSpc>
                    <a:spcPct val="70000"/>
                  </a:lnSpc>
                </a:pPr>
                <a:r>
                  <a:rPr lang="en-US" sz="800" b="1" dirty="0">
                    <a:solidFill>
                      <a:schemeClr val="bg1"/>
                    </a:solidFill>
                  </a:rPr>
                  <a:t>IT Capital </a:t>
                </a:r>
                <a:br>
                  <a:rPr lang="en-US" sz="800" b="1" dirty="0">
                    <a:solidFill>
                      <a:schemeClr val="bg1"/>
                    </a:solidFill>
                  </a:rPr>
                </a:br>
                <a:r>
                  <a:rPr lang="en-US" sz="800" b="1" dirty="0">
                    <a:solidFill>
                      <a:schemeClr val="bg1"/>
                    </a:solidFill>
                  </a:rPr>
                  <a:t>Spend</a:t>
                </a:r>
              </a:p>
            </p:txBody>
          </p:sp>
          <p:sp>
            <p:nvSpPr>
              <p:cNvPr id="79" name="Donut 78"/>
              <p:cNvSpPr/>
              <p:nvPr/>
            </p:nvSpPr>
            <p:spPr>
              <a:xfrm rot="16200000">
                <a:off x="5359480" y="1404285"/>
                <a:ext cx="1133465" cy="1133759"/>
              </a:xfrm>
              <a:prstGeom prst="donut">
                <a:avLst>
                  <a:gd name="adj" fmla="val 8745"/>
                </a:avLst>
              </a:prstGeom>
              <a:solidFill>
                <a:schemeClr val="tx1">
                  <a:lumMod val="75000"/>
                  <a:alpha val="70000"/>
                </a:schemeClr>
              </a:solidFill>
              <a:ln>
                <a:noFill/>
              </a:ln>
              <a:effectLst/>
            </p:spPr>
            <p:style>
              <a:lnRef idx="1">
                <a:schemeClr val="accent5"/>
              </a:lnRef>
              <a:fillRef idx="3">
                <a:schemeClr val="accent5"/>
              </a:fillRef>
              <a:effectRef idx="2">
                <a:schemeClr val="accent5"/>
              </a:effectRef>
              <a:fontRef idx="minor">
                <a:schemeClr val="lt1"/>
              </a:fontRef>
            </p:style>
            <p:txBody>
              <a:bodyPr lIns="68586" tIns="34294" rIns="68586" bIns="34294"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400" dirty="0"/>
              </a:p>
            </p:txBody>
          </p:sp>
          <p:sp>
            <p:nvSpPr>
              <p:cNvPr id="81" name="TextBox 130"/>
              <p:cNvSpPr txBox="1"/>
              <p:nvPr/>
            </p:nvSpPr>
            <p:spPr>
              <a:xfrm>
                <a:off x="5416195" y="1708294"/>
                <a:ext cx="1015838" cy="460274"/>
              </a:xfrm>
              <a:prstGeom prst="rect">
                <a:avLst/>
              </a:prstGeom>
              <a:noFill/>
            </p:spPr>
            <p:txBody>
              <a:bodyPr wrap="square" lIns="68586" tIns="34294" rIns="68586" bIns="34294"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lnSpc>
                    <a:spcPct val="70000"/>
                  </a:lnSpc>
                </a:pPr>
                <a:r>
                  <a:rPr lang="en-US" sz="2400" b="1" dirty="0">
                    <a:solidFill>
                      <a:schemeClr val="bg1"/>
                    </a:solidFill>
                  </a:rPr>
                  <a:t>~40%</a:t>
                </a:r>
              </a:p>
              <a:p>
                <a:pPr algn="ctr">
                  <a:lnSpc>
                    <a:spcPct val="70000"/>
                  </a:lnSpc>
                </a:pPr>
                <a:r>
                  <a:rPr lang="en-US" sz="800" b="1" dirty="0">
                    <a:solidFill>
                      <a:schemeClr val="bg1"/>
                    </a:solidFill>
                  </a:rPr>
                  <a:t>Lower Real </a:t>
                </a:r>
                <a:br>
                  <a:rPr lang="en-US" sz="800" b="1" dirty="0">
                    <a:solidFill>
                      <a:schemeClr val="bg1"/>
                    </a:solidFill>
                  </a:rPr>
                </a:br>
                <a:r>
                  <a:rPr lang="en-US" sz="800" b="1" dirty="0">
                    <a:solidFill>
                      <a:schemeClr val="bg1"/>
                    </a:solidFill>
                  </a:rPr>
                  <a:t>Estate Costs </a:t>
                </a:r>
              </a:p>
            </p:txBody>
          </p:sp>
          <p:sp>
            <p:nvSpPr>
              <p:cNvPr id="87" name="Donut 86"/>
              <p:cNvSpPr/>
              <p:nvPr/>
            </p:nvSpPr>
            <p:spPr>
              <a:xfrm rot="16200000">
                <a:off x="3711567" y="3029886"/>
                <a:ext cx="1133465" cy="1133759"/>
              </a:xfrm>
              <a:prstGeom prst="donut">
                <a:avLst>
                  <a:gd name="adj" fmla="val 8745"/>
                </a:avLst>
              </a:prstGeom>
              <a:solidFill>
                <a:schemeClr val="tx1">
                  <a:lumMod val="75000"/>
                  <a:alpha val="70000"/>
                </a:schemeClr>
              </a:solidFill>
              <a:ln>
                <a:noFill/>
              </a:ln>
              <a:effectLst/>
            </p:spPr>
            <p:style>
              <a:lnRef idx="1">
                <a:schemeClr val="accent5"/>
              </a:lnRef>
              <a:fillRef idx="3">
                <a:schemeClr val="accent5"/>
              </a:fillRef>
              <a:effectRef idx="2">
                <a:schemeClr val="accent5"/>
              </a:effectRef>
              <a:fontRef idx="minor">
                <a:schemeClr val="lt1"/>
              </a:fontRef>
            </p:style>
            <p:txBody>
              <a:bodyPr lIns="68586" tIns="34294" rIns="68586" bIns="34294"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400" dirty="0"/>
              </a:p>
            </p:txBody>
          </p:sp>
          <p:sp>
            <p:nvSpPr>
              <p:cNvPr id="88" name="TextBox 137"/>
              <p:cNvSpPr txBox="1"/>
              <p:nvPr/>
            </p:nvSpPr>
            <p:spPr>
              <a:xfrm>
                <a:off x="3768282" y="3333894"/>
                <a:ext cx="1015838" cy="500145"/>
              </a:xfrm>
              <a:prstGeom prst="rect">
                <a:avLst/>
              </a:prstGeom>
              <a:noFill/>
            </p:spPr>
            <p:txBody>
              <a:bodyPr wrap="square" lIns="68586" tIns="34294" rIns="68586" bIns="34294"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lnSpc>
                    <a:spcPct val="70000"/>
                  </a:lnSpc>
                </a:pPr>
                <a:r>
                  <a:rPr lang="en-US" sz="2400" b="1" dirty="0">
                    <a:solidFill>
                      <a:schemeClr val="bg1"/>
                    </a:solidFill>
                  </a:rPr>
                  <a:t>~</a:t>
                </a:r>
                <a:r>
                  <a:rPr lang="en-US" sz="2400" b="1" dirty="0" smtClean="0">
                    <a:solidFill>
                      <a:schemeClr val="bg1"/>
                    </a:solidFill>
                  </a:rPr>
                  <a:t>53%</a:t>
                </a:r>
                <a:endParaRPr lang="en-US" sz="2400" b="1" dirty="0">
                  <a:solidFill>
                    <a:schemeClr val="bg1"/>
                  </a:solidFill>
                </a:endParaRPr>
              </a:p>
              <a:p>
                <a:pPr algn="ctr">
                  <a:lnSpc>
                    <a:spcPct val="70000"/>
                  </a:lnSpc>
                </a:pPr>
                <a:r>
                  <a:rPr lang="en-US" sz="800" b="1" dirty="0">
                    <a:solidFill>
                      <a:schemeClr val="bg1"/>
                    </a:solidFill>
                  </a:rPr>
                  <a:t>Lower Furniture Costs</a:t>
                </a:r>
              </a:p>
            </p:txBody>
          </p:sp>
          <p:sp>
            <p:nvSpPr>
              <p:cNvPr id="91" name="Donut 90"/>
              <p:cNvSpPr/>
              <p:nvPr/>
            </p:nvSpPr>
            <p:spPr>
              <a:xfrm rot="16200000">
                <a:off x="5363052" y="3029886"/>
                <a:ext cx="1133465" cy="1133759"/>
              </a:xfrm>
              <a:prstGeom prst="donut">
                <a:avLst>
                  <a:gd name="adj" fmla="val 8745"/>
                </a:avLst>
              </a:prstGeom>
              <a:solidFill>
                <a:schemeClr val="tx1">
                  <a:lumMod val="75000"/>
                  <a:alpha val="70000"/>
                </a:schemeClr>
              </a:solidFill>
              <a:ln>
                <a:noFill/>
              </a:ln>
              <a:effectLst/>
            </p:spPr>
            <p:style>
              <a:lnRef idx="1">
                <a:schemeClr val="accent5"/>
              </a:lnRef>
              <a:fillRef idx="3">
                <a:schemeClr val="accent5"/>
              </a:fillRef>
              <a:effectRef idx="2">
                <a:schemeClr val="accent5"/>
              </a:effectRef>
              <a:fontRef idx="minor">
                <a:schemeClr val="lt1"/>
              </a:fontRef>
            </p:style>
            <p:txBody>
              <a:bodyPr lIns="68586" tIns="34294" rIns="68586" bIns="34294"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400" dirty="0"/>
              </a:p>
            </p:txBody>
          </p:sp>
          <p:sp>
            <p:nvSpPr>
              <p:cNvPr id="92" name="TextBox 144"/>
              <p:cNvSpPr txBox="1"/>
              <p:nvPr/>
            </p:nvSpPr>
            <p:spPr>
              <a:xfrm>
                <a:off x="5419766" y="3333894"/>
                <a:ext cx="1015838" cy="413968"/>
              </a:xfrm>
              <a:prstGeom prst="rect">
                <a:avLst/>
              </a:prstGeom>
              <a:noFill/>
            </p:spPr>
            <p:txBody>
              <a:bodyPr wrap="square" lIns="68586" tIns="34294" rIns="68586" bIns="34294"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lnSpc>
                    <a:spcPct val="70000"/>
                  </a:lnSpc>
                </a:pPr>
                <a:r>
                  <a:rPr lang="en-US" sz="2400" b="1" dirty="0" smtClean="0">
                    <a:solidFill>
                      <a:schemeClr val="bg1"/>
                    </a:solidFill>
                  </a:rPr>
                  <a:t>~35%</a:t>
                </a:r>
                <a:endParaRPr lang="en-US" sz="2400" b="1" dirty="0">
                  <a:solidFill>
                    <a:schemeClr val="bg1"/>
                  </a:solidFill>
                </a:endParaRPr>
              </a:p>
              <a:p>
                <a:pPr algn="ctr">
                  <a:lnSpc>
                    <a:spcPct val="70000"/>
                  </a:lnSpc>
                </a:pPr>
                <a:r>
                  <a:rPr lang="en-US" sz="800" b="1" dirty="0" smtClean="0">
                    <a:solidFill>
                      <a:schemeClr val="bg1"/>
                    </a:solidFill>
                  </a:rPr>
                  <a:t>Energy Costs</a:t>
                </a:r>
                <a:endParaRPr lang="en-US" sz="800" b="1" dirty="0">
                  <a:solidFill>
                    <a:schemeClr val="bg1"/>
                  </a:solidFill>
                </a:endParaRPr>
              </a:p>
            </p:txBody>
          </p:sp>
        </p:grpSp>
        <p:grpSp>
          <p:nvGrpSpPr>
            <p:cNvPr id="76" name="Group 75"/>
            <p:cNvGrpSpPr/>
            <p:nvPr/>
          </p:nvGrpSpPr>
          <p:grpSpPr>
            <a:xfrm rot="10800000">
              <a:off x="-3153534" y="2305517"/>
              <a:ext cx="1201562" cy="1198259"/>
              <a:chOff x="8946933" y="6840025"/>
              <a:chExt cx="2260344" cy="2254717"/>
            </a:xfrm>
          </p:grpSpPr>
          <p:sp>
            <p:nvSpPr>
              <p:cNvPr id="109" name="Donut 108"/>
              <p:cNvSpPr>
                <a:spLocks noChangeAspect="1"/>
              </p:cNvSpPr>
              <p:nvPr/>
            </p:nvSpPr>
            <p:spPr>
              <a:xfrm rot="16200000">
                <a:off x="8952560" y="6840026"/>
                <a:ext cx="2254717" cy="2254716"/>
              </a:xfrm>
              <a:prstGeom prst="donut">
                <a:avLst>
                  <a:gd name="adj" fmla="val 8745"/>
                </a:avLst>
              </a:prstGeom>
              <a:solidFill>
                <a:schemeClr val="tx1">
                  <a:lumMod val="75000"/>
                  <a:alpha val="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400" dirty="0"/>
              </a:p>
            </p:txBody>
          </p:sp>
          <p:sp>
            <p:nvSpPr>
              <p:cNvPr id="110" name="Block Arc 109"/>
              <p:cNvSpPr/>
              <p:nvPr/>
            </p:nvSpPr>
            <p:spPr>
              <a:xfrm rot="16200000" flipH="1">
                <a:off x="8946934" y="6844790"/>
                <a:ext cx="2245183" cy="2245186"/>
              </a:xfrm>
              <a:prstGeom prst="blockArc">
                <a:avLst>
                  <a:gd name="adj1" fmla="val 16613083"/>
                  <a:gd name="adj2" fmla="val 21535047"/>
                  <a:gd name="adj3" fmla="val 12290"/>
                </a:avLst>
              </a:prstGeom>
              <a:gradFill>
                <a:gsLst>
                  <a:gs pos="0">
                    <a:srgbClr val="3A8036"/>
                  </a:gs>
                  <a:gs pos="51000">
                    <a:srgbClr val="51B34D"/>
                  </a:gs>
                  <a:gs pos="100000">
                    <a:srgbClr val="5FC957"/>
                  </a:gs>
                </a:gsLst>
                <a:lin ang="10800000" scaled="0"/>
              </a:gradFill>
              <a:ln>
                <a:noFill/>
              </a:ln>
              <a:effectLst/>
            </p:spPr>
            <p:style>
              <a:lnRef idx="1">
                <a:schemeClr val="accent4"/>
              </a:lnRef>
              <a:fillRef idx="3">
                <a:schemeClr val="accent4"/>
              </a:fillRef>
              <a:effectRef idx="2">
                <a:schemeClr val="accent4"/>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600" dirty="0"/>
              </a:p>
            </p:txBody>
          </p:sp>
        </p:grpSp>
        <p:grpSp>
          <p:nvGrpSpPr>
            <p:cNvPr id="82" name="Group 81"/>
            <p:cNvGrpSpPr/>
            <p:nvPr/>
          </p:nvGrpSpPr>
          <p:grpSpPr>
            <a:xfrm rot="10800000">
              <a:off x="-1530629" y="2305517"/>
              <a:ext cx="1201561" cy="1198259"/>
              <a:chOff x="8946934" y="6840025"/>
              <a:chExt cx="2260343" cy="2254717"/>
            </a:xfrm>
          </p:grpSpPr>
          <p:sp>
            <p:nvSpPr>
              <p:cNvPr id="107" name="Donut 106"/>
              <p:cNvSpPr>
                <a:spLocks noChangeAspect="1"/>
              </p:cNvSpPr>
              <p:nvPr/>
            </p:nvSpPr>
            <p:spPr>
              <a:xfrm rot="16200000">
                <a:off x="8952560" y="6840026"/>
                <a:ext cx="2254717" cy="2254716"/>
              </a:xfrm>
              <a:prstGeom prst="donut">
                <a:avLst>
                  <a:gd name="adj" fmla="val 8745"/>
                </a:avLst>
              </a:prstGeom>
              <a:solidFill>
                <a:schemeClr val="tx1">
                  <a:lumMod val="75000"/>
                  <a:alpha val="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400" dirty="0"/>
              </a:p>
            </p:txBody>
          </p:sp>
          <p:sp>
            <p:nvSpPr>
              <p:cNvPr id="108" name="Block Arc 107"/>
              <p:cNvSpPr/>
              <p:nvPr/>
            </p:nvSpPr>
            <p:spPr>
              <a:xfrm rot="16200000" flipH="1">
                <a:off x="8946934" y="6844792"/>
                <a:ext cx="2245183" cy="2245184"/>
              </a:xfrm>
              <a:prstGeom prst="blockArc">
                <a:avLst>
                  <a:gd name="adj1" fmla="val 12902934"/>
                  <a:gd name="adj2" fmla="val 21535047"/>
                  <a:gd name="adj3" fmla="val 12290"/>
                </a:avLst>
              </a:prstGeom>
              <a:gradFill>
                <a:gsLst>
                  <a:gs pos="0">
                    <a:srgbClr val="3A8036"/>
                  </a:gs>
                  <a:gs pos="51000">
                    <a:srgbClr val="51B34D"/>
                  </a:gs>
                  <a:gs pos="100000">
                    <a:srgbClr val="5FC957"/>
                  </a:gs>
                </a:gsLst>
                <a:lin ang="10800000" scaled="0"/>
              </a:gradFill>
              <a:ln>
                <a:noFill/>
              </a:ln>
              <a:effectLst/>
            </p:spPr>
            <p:style>
              <a:lnRef idx="1">
                <a:schemeClr val="accent4"/>
              </a:lnRef>
              <a:fillRef idx="3">
                <a:schemeClr val="accent4"/>
              </a:fillRef>
              <a:effectRef idx="2">
                <a:schemeClr val="accent4"/>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600" dirty="0"/>
              </a:p>
            </p:txBody>
          </p:sp>
        </p:grpSp>
        <p:grpSp>
          <p:nvGrpSpPr>
            <p:cNvPr id="89" name="Group 88"/>
            <p:cNvGrpSpPr/>
            <p:nvPr/>
          </p:nvGrpSpPr>
          <p:grpSpPr>
            <a:xfrm rot="10800000">
              <a:off x="-3178544" y="3931117"/>
              <a:ext cx="1201562" cy="1198259"/>
              <a:chOff x="8946933" y="6840025"/>
              <a:chExt cx="2260344" cy="2254717"/>
            </a:xfrm>
          </p:grpSpPr>
          <p:sp>
            <p:nvSpPr>
              <p:cNvPr id="105" name="Donut 104"/>
              <p:cNvSpPr>
                <a:spLocks noChangeAspect="1"/>
              </p:cNvSpPr>
              <p:nvPr/>
            </p:nvSpPr>
            <p:spPr>
              <a:xfrm rot="16200000">
                <a:off x="8952560" y="6840026"/>
                <a:ext cx="2254717" cy="2254716"/>
              </a:xfrm>
              <a:prstGeom prst="donut">
                <a:avLst>
                  <a:gd name="adj" fmla="val 8745"/>
                </a:avLst>
              </a:prstGeom>
              <a:solidFill>
                <a:schemeClr val="tx1">
                  <a:lumMod val="75000"/>
                  <a:alpha val="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400" dirty="0"/>
              </a:p>
            </p:txBody>
          </p:sp>
          <p:sp>
            <p:nvSpPr>
              <p:cNvPr id="106" name="Block Arc 105"/>
              <p:cNvSpPr/>
              <p:nvPr/>
            </p:nvSpPr>
            <p:spPr>
              <a:xfrm rot="16200000" flipH="1">
                <a:off x="8946934" y="6844791"/>
                <a:ext cx="2245183" cy="2245185"/>
              </a:xfrm>
              <a:prstGeom prst="blockArc">
                <a:avLst>
                  <a:gd name="adj1" fmla="val 10071022"/>
                  <a:gd name="adj2" fmla="val 21535047"/>
                  <a:gd name="adj3" fmla="val 12290"/>
                </a:avLst>
              </a:prstGeom>
              <a:gradFill>
                <a:gsLst>
                  <a:gs pos="0">
                    <a:srgbClr val="3A8036"/>
                  </a:gs>
                  <a:gs pos="51000">
                    <a:srgbClr val="51B34D"/>
                  </a:gs>
                  <a:gs pos="100000">
                    <a:srgbClr val="5FC957"/>
                  </a:gs>
                </a:gsLst>
                <a:lin ang="10800000" scaled="0"/>
              </a:gradFill>
              <a:ln>
                <a:noFill/>
              </a:ln>
              <a:effectLst/>
            </p:spPr>
            <p:style>
              <a:lnRef idx="1">
                <a:schemeClr val="accent4"/>
              </a:lnRef>
              <a:fillRef idx="3">
                <a:schemeClr val="accent4"/>
              </a:fillRef>
              <a:effectRef idx="2">
                <a:schemeClr val="accent4"/>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600" dirty="0"/>
              </a:p>
            </p:txBody>
          </p:sp>
        </p:grpSp>
        <p:grpSp>
          <p:nvGrpSpPr>
            <p:cNvPr id="102" name="Group 101"/>
            <p:cNvGrpSpPr/>
            <p:nvPr/>
          </p:nvGrpSpPr>
          <p:grpSpPr>
            <a:xfrm rot="10800000">
              <a:off x="-1527061" y="3931117"/>
              <a:ext cx="1201562" cy="1198259"/>
              <a:chOff x="8946933" y="6840025"/>
              <a:chExt cx="2260344" cy="2254717"/>
            </a:xfrm>
          </p:grpSpPr>
          <p:sp>
            <p:nvSpPr>
              <p:cNvPr id="103" name="Donut 102"/>
              <p:cNvSpPr>
                <a:spLocks noChangeAspect="1"/>
              </p:cNvSpPr>
              <p:nvPr/>
            </p:nvSpPr>
            <p:spPr>
              <a:xfrm rot="16200000">
                <a:off x="8952560" y="6840026"/>
                <a:ext cx="2254717" cy="2254716"/>
              </a:xfrm>
              <a:prstGeom prst="donut">
                <a:avLst>
                  <a:gd name="adj" fmla="val 8745"/>
                </a:avLst>
              </a:prstGeom>
              <a:solidFill>
                <a:schemeClr val="tx1">
                  <a:lumMod val="75000"/>
                  <a:alpha val="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400" dirty="0"/>
              </a:p>
            </p:txBody>
          </p:sp>
          <p:sp>
            <p:nvSpPr>
              <p:cNvPr id="104" name="Block Arc 103"/>
              <p:cNvSpPr/>
              <p:nvPr/>
            </p:nvSpPr>
            <p:spPr>
              <a:xfrm rot="16200000" flipH="1">
                <a:off x="8946934" y="6844791"/>
                <a:ext cx="2245183" cy="2245185"/>
              </a:xfrm>
              <a:prstGeom prst="blockArc">
                <a:avLst>
                  <a:gd name="adj1" fmla="val 13784746"/>
                  <a:gd name="adj2" fmla="val 21535047"/>
                  <a:gd name="adj3" fmla="val 12290"/>
                </a:avLst>
              </a:prstGeom>
              <a:gradFill>
                <a:gsLst>
                  <a:gs pos="0">
                    <a:srgbClr val="3A8036"/>
                  </a:gs>
                  <a:gs pos="51000">
                    <a:srgbClr val="51B34D"/>
                  </a:gs>
                  <a:gs pos="100000">
                    <a:srgbClr val="5FC957"/>
                  </a:gs>
                </a:gsLst>
                <a:lin ang="10800000" scaled="0"/>
              </a:gradFill>
              <a:ln>
                <a:noFill/>
              </a:ln>
              <a:effectLst/>
            </p:spPr>
            <p:style>
              <a:lnRef idx="1">
                <a:schemeClr val="accent4"/>
              </a:lnRef>
              <a:fillRef idx="3">
                <a:schemeClr val="accent4"/>
              </a:fillRef>
              <a:effectRef idx="2">
                <a:schemeClr val="accent4"/>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600" dirty="0"/>
              </a:p>
            </p:txBody>
          </p:sp>
        </p:grpSp>
      </p:grpSp>
    </p:spTree>
    <p:extLst>
      <p:ext uri="{BB962C8B-B14F-4D97-AF65-F5344CB8AC3E}">
        <p14:creationId xmlns:p14="http://schemas.microsoft.com/office/powerpoint/2010/main" val="2471506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500"/>
                                        <p:tgtEl>
                                          <p:spTgt spid="59"/>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childTnLst>
                                </p:cTn>
                              </p:par>
                              <p:par>
                                <p:cTn id="45" presetID="10" presetClass="entr" presetSubtype="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250"/>
                                        <p:tgtEl>
                                          <p:spTgt spid="61"/>
                                        </p:tgtEl>
                                      </p:cBhvr>
                                    </p:animEffect>
                                  </p:childTnLst>
                                </p:cTn>
                              </p:par>
                            </p:childTnLst>
                          </p:cTn>
                        </p:par>
                        <p:par>
                          <p:cTn id="48" fill="hold">
                            <p:stCondLst>
                              <p:cond delay="2000"/>
                            </p:stCondLst>
                            <p:childTnLst>
                              <p:par>
                                <p:cTn id="49" presetID="21" presetClass="entr" presetSubtype="1" fill="hold" grpId="0" nodeType="after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heel(1)">
                                      <p:cBhvr>
                                        <p:cTn id="51" dur="500"/>
                                        <p:tgtEl>
                                          <p:spTgt spid="66"/>
                                        </p:tgtEl>
                                      </p:cBhvr>
                                    </p:animEffect>
                                  </p:childTnLst>
                                </p:cTn>
                              </p:par>
                            </p:childTnLst>
                          </p:cTn>
                        </p:par>
                        <p:par>
                          <p:cTn id="52" fill="hold">
                            <p:stCondLst>
                              <p:cond delay="2500"/>
                            </p:stCondLst>
                            <p:childTnLst>
                              <p:par>
                                <p:cTn id="53" presetID="10" presetClass="entr" presetSubtype="0" fill="hold" nodeType="after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900"/>
                                        <p:tgtEl>
                                          <p:spTgt spid="62"/>
                                        </p:tgtEl>
                                      </p:cBhvr>
                                    </p:animEffect>
                                  </p:childTnLst>
                                </p:cTn>
                              </p:par>
                            </p:childTnLst>
                          </p:cTn>
                        </p:par>
                        <p:par>
                          <p:cTn id="56" fill="hold">
                            <p:stCondLst>
                              <p:cond delay="3400"/>
                            </p:stCondLst>
                            <p:childTnLst>
                              <p:par>
                                <p:cTn id="57" presetID="10" presetClass="entr" presetSubtype="0"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500"/>
                                        <p:tgtEl>
                                          <p:spTgt spid="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1"/>
                                        </p:tgtEl>
                                        <p:attrNameLst>
                                          <p:attrName>style.visibility</p:attrName>
                                        </p:attrNameLst>
                                      </p:cBhvr>
                                      <p:to>
                                        <p:strVal val="visible"/>
                                      </p:to>
                                    </p:set>
                                    <p:animEffect transition="in" filter="fade">
                                      <p:cBhvr>
                                        <p:cTn id="62" dur="500"/>
                                        <p:tgtEl>
                                          <p:spTgt spid="71"/>
                                        </p:tgtEl>
                                      </p:cBhvr>
                                    </p:animEffect>
                                  </p:childTnLst>
                                </p:cTn>
                              </p:par>
                            </p:childTnLst>
                          </p:cTn>
                        </p:par>
                        <p:par>
                          <p:cTn id="63" fill="hold">
                            <p:stCondLst>
                              <p:cond delay="4900"/>
                            </p:stCondLst>
                            <p:childTnLst>
                              <p:par>
                                <p:cTn id="64" presetID="10" presetClass="entr" presetSubtype="0"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66"/>
                                        </p:tgtEl>
                                      </p:cBhvr>
                                    </p:animEffect>
                                    <p:set>
                                      <p:cBhvr>
                                        <p:cTn id="71" dur="1" fill="hold">
                                          <p:stCondLst>
                                            <p:cond delay="499"/>
                                          </p:stCondLst>
                                        </p:cTn>
                                        <p:tgtEl>
                                          <p:spTgt spid="6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1"/>
                                        </p:tgtEl>
                                      </p:cBhvr>
                                    </p:animEffect>
                                    <p:set>
                                      <p:cBhvr>
                                        <p:cTn id="74" dur="1" fill="hold">
                                          <p:stCondLst>
                                            <p:cond delay="499"/>
                                          </p:stCondLst>
                                        </p:cTn>
                                        <p:tgtEl>
                                          <p:spTgt spid="6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62"/>
                                        </p:tgtEl>
                                      </p:cBhvr>
                                    </p:animEffect>
                                    <p:set>
                                      <p:cBhvr>
                                        <p:cTn id="77" dur="1" fill="hold">
                                          <p:stCondLst>
                                            <p:cond delay="499"/>
                                          </p:stCondLst>
                                        </p:cTn>
                                        <p:tgtEl>
                                          <p:spTgt spid="62"/>
                                        </p:tgtEl>
                                        <p:attrNameLst>
                                          <p:attrName>style.visibility</p:attrName>
                                        </p:attrNameLst>
                                      </p:cBhvr>
                                      <p:to>
                                        <p:strVal val="hidden"/>
                                      </p:to>
                                    </p:set>
                                  </p:childTnLst>
                                </p:cTn>
                              </p:par>
                              <p:par>
                                <p:cTn id="78" presetID="10" presetClass="entr" presetSubtype="0" fill="hold" grpId="0" nodeType="with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fade">
                                      <p:cBhvr>
                                        <p:cTn id="80" dur="500"/>
                                        <p:tgtEl>
                                          <p:spTgt spid="69"/>
                                        </p:tgtEl>
                                      </p:cBhvr>
                                    </p:animEffect>
                                  </p:childTnLst>
                                </p:cTn>
                              </p:par>
                              <p:par>
                                <p:cTn id="81" presetID="10" presetClass="exit" presetSubtype="0" fill="hold" grpId="1" nodeType="withEffect">
                                  <p:stCondLst>
                                    <p:cond delay="0"/>
                                  </p:stCondLst>
                                  <p:childTnLst>
                                    <p:animEffect transition="out" filter="fade">
                                      <p:cBhvr>
                                        <p:cTn id="82" dur="500"/>
                                        <p:tgtEl>
                                          <p:spTgt spid="71"/>
                                        </p:tgtEl>
                                      </p:cBhvr>
                                    </p:animEffect>
                                    <p:set>
                                      <p:cBhvr>
                                        <p:cTn id="83" dur="1" fill="hold">
                                          <p:stCondLst>
                                            <p:cond delay="499"/>
                                          </p:stCondLst>
                                        </p:cTn>
                                        <p:tgtEl>
                                          <p:spTgt spid="71"/>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72"/>
                                        </p:tgtEl>
                                        <p:attrNameLst>
                                          <p:attrName>style.visibility</p:attrName>
                                        </p:attrNameLst>
                                      </p:cBhvr>
                                      <p:to>
                                        <p:strVal val="visible"/>
                                      </p:to>
                                    </p:set>
                                    <p:animEffect transition="in" filter="fade">
                                      <p:cBhvr>
                                        <p:cTn id="86" dur="500"/>
                                        <p:tgtEl>
                                          <p:spTgt spid="72"/>
                                        </p:tgtEl>
                                      </p:cBhvr>
                                    </p:animEffect>
                                  </p:childTnLst>
                                </p:cTn>
                              </p:par>
                            </p:childTnLst>
                          </p:cTn>
                        </p:par>
                        <p:par>
                          <p:cTn id="87" fill="hold">
                            <p:stCondLst>
                              <p:cond delay="500"/>
                            </p:stCondLst>
                            <p:childTnLst>
                              <p:par>
                                <p:cTn id="88" presetID="8" presetClass="emph" presetSubtype="0" fill="hold" nodeType="afterEffect">
                                  <p:stCondLst>
                                    <p:cond delay="0"/>
                                  </p:stCondLst>
                                  <p:childTnLst>
                                    <p:animRot by="5400000">
                                      <p:cBhvr>
                                        <p:cTn id="89" dur="1250" fill="hold"/>
                                        <p:tgtEl>
                                          <p:spTgt spid="72"/>
                                        </p:tgtEl>
                                        <p:attrNameLst>
                                          <p:attrName>r</p:attrName>
                                        </p:attrNameLst>
                                      </p:cBhvr>
                                    </p:animRot>
                                  </p:childTnLst>
                                </p:cTn>
                              </p:par>
                              <p:par>
                                <p:cTn id="90" presetID="10" presetClass="entr" presetSubtype="0" fill="hold" grpId="0" nodeType="withEffect">
                                  <p:stCondLst>
                                    <p:cond delay="0"/>
                                  </p:stCondLst>
                                  <p:childTnLst>
                                    <p:set>
                                      <p:cBhvr>
                                        <p:cTn id="91" dur="1" fill="hold">
                                          <p:stCondLst>
                                            <p:cond delay="0"/>
                                          </p:stCondLst>
                                        </p:cTn>
                                        <p:tgtEl>
                                          <p:spTgt spid="75"/>
                                        </p:tgtEl>
                                        <p:attrNameLst>
                                          <p:attrName>style.visibility</p:attrName>
                                        </p:attrNameLst>
                                      </p:cBhvr>
                                      <p:to>
                                        <p:strVal val="visible"/>
                                      </p:to>
                                    </p:set>
                                    <p:animEffect transition="in" filter="fade">
                                      <p:cBhvr>
                                        <p:cTn id="92" dur="500"/>
                                        <p:tgtEl>
                                          <p:spTgt spid="75"/>
                                        </p:tgtEl>
                                      </p:cBhvr>
                                    </p:animEffect>
                                  </p:childTnLst>
                                </p:cTn>
                              </p:par>
                            </p:childTnLst>
                          </p:cTn>
                        </p:par>
                        <p:par>
                          <p:cTn id="93" fill="hold">
                            <p:stCondLst>
                              <p:cond delay="1750"/>
                            </p:stCondLst>
                            <p:childTnLst>
                              <p:par>
                                <p:cTn id="94" presetID="10" presetClass="entr" presetSubtype="0" fill="hold" nodeType="after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fade">
                                      <p:cBhvr>
                                        <p:cTn id="96" dur="1250"/>
                                        <p:tgtEl>
                                          <p:spTgt spid="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500"/>
                                        <p:tgtEl>
                                          <p:spTgt spid="75"/>
                                        </p:tgtEl>
                                      </p:cBhvr>
                                    </p:animEffect>
                                    <p:set>
                                      <p:cBhvr>
                                        <p:cTn id="101" dur="1" fill="hold">
                                          <p:stCondLst>
                                            <p:cond delay="499"/>
                                          </p:stCondLst>
                                        </p:cTn>
                                        <p:tgtEl>
                                          <p:spTgt spid="75"/>
                                        </p:tgtEl>
                                        <p:attrNameLst>
                                          <p:attrName>style.visibility</p:attrName>
                                        </p:attrNameLst>
                                      </p:cBhvr>
                                      <p:to>
                                        <p:strVal val="hidden"/>
                                      </p:to>
                                    </p:set>
                                  </p:childTnLst>
                                </p:cTn>
                              </p:par>
                              <p:par>
                                <p:cTn id="102" presetID="10" presetClass="exit" presetSubtype="0" fill="hold" grpId="1" nodeType="withEffect">
                                  <p:stCondLst>
                                    <p:cond delay="1000"/>
                                  </p:stCondLst>
                                  <p:childTnLst>
                                    <p:animEffect transition="out" filter="fade">
                                      <p:cBhvr>
                                        <p:cTn id="103" dur="500"/>
                                        <p:tgtEl>
                                          <p:spTgt spid="69"/>
                                        </p:tgtEl>
                                      </p:cBhvr>
                                    </p:animEffect>
                                    <p:set>
                                      <p:cBhvr>
                                        <p:cTn id="104" dur="1" fill="hold">
                                          <p:stCondLst>
                                            <p:cond delay="499"/>
                                          </p:stCondLst>
                                        </p:cTn>
                                        <p:tgtEl>
                                          <p:spTgt spid="69"/>
                                        </p:tgtEl>
                                        <p:attrNameLst>
                                          <p:attrName>style.visibility</p:attrName>
                                        </p:attrNameLst>
                                      </p:cBhvr>
                                      <p:to>
                                        <p:strVal val="hidden"/>
                                      </p:to>
                                    </p:set>
                                  </p:childTnLst>
                                </p:cTn>
                              </p:par>
                              <p:par>
                                <p:cTn id="105" presetID="10" presetClass="exit" presetSubtype="0" fill="hold" nodeType="withEffect">
                                  <p:stCondLst>
                                    <p:cond delay="1000"/>
                                  </p:stCondLst>
                                  <p:childTnLst>
                                    <p:animEffect transition="out" filter="fade">
                                      <p:cBhvr>
                                        <p:cTn id="106" dur="500"/>
                                        <p:tgtEl>
                                          <p:spTgt spid="72"/>
                                        </p:tgtEl>
                                      </p:cBhvr>
                                    </p:animEffect>
                                    <p:set>
                                      <p:cBhvr>
                                        <p:cTn id="107" dur="1" fill="hold">
                                          <p:stCondLst>
                                            <p:cond delay="499"/>
                                          </p:stCondLst>
                                        </p:cTn>
                                        <p:tgtEl>
                                          <p:spTgt spid="72"/>
                                        </p:tgtEl>
                                        <p:attrNameLst>
                                          <p:attrName>style.visibility</p:attrName>
                                        </p:attrNameLst>
                                      </p:cBhvr>
                                      <p:to>
                                        <p:strVal val="hidden"/>
                                      </p:to>
                                    </p:set>
                                  </p:childTnLst>
                                </p:cTn>
                              </p:par>
                              <p:par>
                                <p:cTn id="108" presetID="10" presetClass="entr" presetSubtype="0" fill="hold" nodeType="withEffect">
                                  <p:stCondLst>
                                    <p:cond delay="1000"/>
                                  </p:stCondLst>
                                  <p:childTnLst>
                                    <p:set>
                                      <p:cBhvr>
                                        <p:cTn id="109" dur="1" fill="hold">
                                          <p:stCondLst>
                                            <p:cond delay="0"/>
                                          </p:stCondLst>
                                        </p:cTn>
                                        <p:tgtEl>
                                          <p:spTgt spid="83"/>
                                        </p:tgtEl>
                                        <p:attrNameLst>
                                          <p:attrName>style.visibility</p:attrName>
                                        </p:attrNameLst>
                                      </p:cBhvr>
                                      <p:to>
                                        <p:strVal val="visible"/>
                                      </p:to>
                                    </p:set>
                                    <p:animEffect transition="in" filter="fade">
                                      <p:cBhvr>
                                        <p:cTn id="110" dur="500"/>
                                        <p:tgtEl>
                                          <p:spTgt spid="83"/>
                                        </p:tgtEl>
                                      </p:cBhvr>
                                    </p:animEffect>
                                  </p:childTnLst>
                                </p:cTn>
                              </p:par>
                            </p:childTnLst>
                          </p:cTn>
                        </p:par>
                        <p:par>
                          <p:cTn id="111" fill="hold">
                            <p:stCondLst>
                              <p:cond delay="1500"/>
                            </p:stCondLst>
                            <p:childTnLst>
                              <p:par>
                                <p:cTn id="112" presetID="10" presetClass="entr" presetSubtype="0" fill="hold" grpId="0" nodeType="after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fade">
                                      <p:cBhvr>
                                        <p:cTn id="114" dur="500"/>
                                        <p:tgtEl>
                                          <p:spTgt spid="5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85"/>
                                        </p:tgtEl>
                                        <p:attrNameLst>
                                          <p:attrName>style.visibility</p:attrName>
                                        </p:attrNameLst>
                                      </p:cBhvr>
                                      <p:to>
                                        <p:strVal val="visible"/>
                                      </p:to>
                                    </p:set>
                                    <p:animEffect transition="in" filter="fade">
                                      <p:cBhvr>
                                        <p:cTn id="117" dur="500"/>
                                        <p:tgtEl>
                                          <p:spTgt spid="85"/>
                                        </p:tgtEl>
                                      </p:cBhvr>
                                    </p:animEffect>
                                  </p:childTnLst>
                                </p:cTn>
                              </p:par>
                            </p:childTnLst>
                          </p:cTn>
                        </p:par>
                        <p:par>
                          <p:cTn id="118" fill="hold">
                            <p:stCondLst>
                              <p:cond delay="2000"/>
                            </p:stCondLst>
                            <p:childTnLst>
                              <p:par>
                                <p:cTn id="119" presetID="10" presetClass="exit" presetSubtype="0" fill="hold" grpId="1" nodeType="afterEffect">
                                  <p:stCondLst>
                                    <p:cond delay="250"/>
                                  </p:stCondLst>
                                  <p:childTnLst>
                                    <p:animEffect transition="out" filter="fade">
                                      <p:cBhvr>
                                        <p:cTn id="120" dur="500"/>
                                        <p:tgtEl>
                                          <p:spTgt spid="55"/>
                                        </p:tgtEl>
                                      </p:cBhvr>
                                    </p:animEffect>
                                    <p:set>
                                      <p:cBhvr>
                                        <p:cTn id="121" dur="1" fill="hold">
                                          <p:stCondLst>
                                            <p:cond delay="499"/>
                                          </p:stCondLst>
                                        </p:cTn>
                                        <p:tgtEl>
                                          <p:spTgt spid="55"/>
                                        </p:tgtEl>
                                        <p:attrNameLst>
                                          <p:attrName>style.visibility</p:attrName>
                                        </p:attrNameLst>
                                      </p:cBhvr>
                                      <p:to>
                                        <p:strVal val="hidden"/>
                                      </p:to>
                                    </p:set>
                                  </p:childTnLst>
                                </p:cTn>
                              </p:par>
                            </p:childTnLst>
                          </p:cTn>
                        </p:par>
                        <p:par>
                          <p:cTn id="122" fill="hold">
                            <p:stCondLst>
                              <p:cond delay="2750"/>
                            </p:stCondLst>
                            <p:childTnLst>
                              <p:par>
                                <p:cTn id="123" presetID="10" presetClass="entr" presetSubtype="0" fill="hold" grpId="0" nodeType="afterEffect">
                                  <p:stCondLst>
                                    <p:cond delay="250"/>
                                  </p:stCondLst>
                                  <p:childTnLst>
                                    <p:set>
                                      <p:cBhvr>
                                        <p:cTn id="124" dur="1" fill="hold">
                                          <p:stCondLst>
                                            <p:cond delay="0"/>
                                          </p:stCondLst>
                                        </p:cTn>
                                        <p:tgtEl>
                                          <p:spTgt spid="84"/>
                                        </p:tgtEl>
                                        <p:attrNameLst>
                                          <p:attrName>style.visibility</p:attrName>
                                        </p:attrNameLst>
                                      </p:cBhvr>
                                      <p:to>
                                        <p:strVal val="visible"/>
                                      </p:to>
                                    </p:set>
                                    <p:animEffect transition="in" filter="fade">
                                      <p:cBhvr>
                                        <p:cTn id="125" dur="500"/>
                                        <p:tgtEl>
                                          <p:spTgt spid="84"/>
                                        </p:tgtEl>
                                      </p:cBhvr>
                                    </p:animEffect>
                                  </p:childTnLst>
                                </p:cTn>
                              </p:par>
                              <p:par>
                                <p:cTn id="126" presetID="8" presetClass="emph" presetSubtype="0" fill="hold" nodeType="withEffect">
                                  <p:stCondLst>
                                    <p:cond delay="0"/>
                                  </p:stCondLst>
                                  <p:childTnLst>
                                    <p:animRot by="5400000">
                                      <p:cBhvr>
                                        <p:cTn id="127" dur="1250" fill="hold"/>
                                        <p:tgtEl>
                                          <p:spTgt spid="83"/>
                                        </p:tgtEl>
                                        <p:attrNameLst>
                                          <p:attrName>r</p:attrName>
                                        </p:attrNameLst>
                                      </p:cBhvr>
                                    </p:animRo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0"/>
                                  </p:stCondLst>
                                  <p:childTnLst>
                                    <p:animEffect transition="out" filter="fade">
                                      <p:cBhvr>
                                        <p:cTn id="131" dur="500"/>
                                        <p:tgtEl>
                                          <p:spTgt spid="84"/>
                                        </p:tgtEl>
                                      </p:cBhvr>
                                    </p:animEffect>
                                    <p:set>
                                      <p:cBhvr>
                                        <p:cTn id="132" dur="1" fill="hold">
                                          <p:stCondLst>
                                            <p:cond delay="499"/>
                                          </p:stCondLst>
                                        </p:cTn>
                                        <p:tgtEl>
                                          <p:spTgt spid="84"/>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85"/>
                                        </p:tgtEl>
                                      </p:cBhvr>
                                    </p:animEffect>
                                    <p:set>
                                      <p:cBhvr>
                                        <p:cTn id="135" dur="1" fill="hold">
                                          <p:stCondLst>
                                            <p:cond delay="499"/>
                                          </p:stCondLst>
                                        </p:cTn>
                                        <p:tgtEl>
                                          <p:spTgt spid="85"/>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500"/>
                                        <p:tgtEl>
                                          <p:spTgt spid="83"/>
                                        </p:tgtEl>
                                      </p:cBhvr>
                                    </p:animEffect>
                                    <p:set>
                                      <p:cBhvr>
                                        <p:cTn id="138" dur="1" fill="hold">
                                          <p:stCondLst>
                                            <p:cond delay="499"/>
                                          </p:stCondLst>
                                        </p:cTn>
                                        <p:tgtEl>
                                          <p:spTgt spid="83"/>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69"/>
                                        </p:tgtEl>
                                      </p:cBhvr>
                                    </p:animEffect>
                                    <p:set>
                                      <p:cBhvr>
                                        <p:cTn id="141" dur="1" fill="hold">
                                          <p:stCondLst>
                                            <p:cond delay="499"/>
                                          </p:stCondLst>
                                        </p:cTn>
                                        <p:tgtEl>
                                          <p:spTgt spid="69"/>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60"/>
                                        </p:tgtEl>
                                      </p:cBhvr>
                                    </p:animEffect>
                                    <p:set>
                                      <p:cBhvr>
                                        <p:cTn id="144" dur="1" fill="hold">
                                          <p:stCondLst>
                                            <p:cond delay="499"/>
                                          </p:stCondLst>
                                        </p:cTn>
                                        <p:tgtEl>
                                          <p:spTgt spid="60"/>
                                        </p:tgtEl>
                                        <p:attrNameLst>
                                          <p:attrName>style.visibility</p:attrName>
                                        </p:attrNameLst>
                                      </p:cBhvr>
                                      <p:to>
                                        <p:strVal val="hidden"/>
                                      </p:to>
                                    </p:set>
                                  </p:childTnLst>
                                </p:cTn>
                              </p:par>
                            </p:childTnLst>
                          </p:cTn>
                        </p:par>
                        <p:par>
                          <p:cTn id="145" fill="hold">
                            <p:stCondLst>
                              <p:cond delay="500"/>
                            </p:stCondLst>
                            <p:childTnLst>
                              <p:par>
                                <p:cTn id="146" presetID="10" presetClass="entr" presetSubtype="0" fill="hold" nodeType="afterEffect">
                                  <p:stCondLst>
                                    <p:cond delay="0"/>
                                  </p:stCondLst>
                                  <p:childTnLst>
                                    <p:set>
                                      <p:cBhvr>
                                        <p:cTn id="147" dur="1" fill="hold">
                                          <p:stCondLst>
                                            <p:cond delay="0"/>
                                          </p:stCondLst>
                                        </p:cTn>
                                        <p:tgtEl>
                                          <p:spTgt spid="26"/>
                                        </p:tgtEl>
                                        <p:attrNameLst>
                                          <p:attrName>style.visibility</p:attrName>
                                        </p:attrNameLst>
                                      </p:cBhvr>
                                      <p:to>
                                        <p:strVal val="visible"/>
                                      </p:to>
                                    </p:set>
                                    <p:animEffect transition="in" filter="fade">
                                      <p:cBhvr>
                                        <p:cTn id="148" dur="500"/>
                                        <p:tgtEl>
                                          <p:spTgt spid="26"/>
                                        </p:tgtEl>
                                      </p:cBhvr>
                                    </p:animEffect>
                                  </p:childTnLst>
                                </p:cTn>
                              </p:par>
                            </p:childTnLst>
                          </p:cTn>
                        </p:par>
                        <p:par>
                          <p:cTn id="149" fill="hold">
                            <p:stCondLst>
                              <p:cond delay="1000"/>
                            </p:stCondLst>
                            <p:childTnLst>
                              <p:par>
                                <p:cTn id="150" presetID="14" presetClass="exit" presetSubtype="10" fill="hold" grpId="0" nodeType="afterEffect">
                                  <p:stCondLst>
                                    <p:cond delay="0"/>
                                  </p:stCondLst>
                                  <p:childTnLst>
                                    <p:animEffect transition="out" filter="randombar(horizontal)">
                                      <p:cBhvr>
                                        <p:cTn id="151" dur="1500"/>
                                        <p:tgtEl>
                                          <p:spTgt spid="11"/>
                                        </p:tgtEl>
                                      </p:cBhvr>
                                    </p:animEffect>
                                    <p:set>
                                      <p:cBhvr>
                                        <p:cTn id="152" dur="1" fill="hold">
                                          <p:stCondLst>
                                            <p:cond delay="1499"/>
                                          </p:stCondLst>
                                        </p:cTn>
                                        <p:tgtEl>
                                          <p:spTgt spid="11"/>
                                        </p:tgtEl>
                                        <p:attrNameLst>
                                          <p:attrName>style.visibility</p:attrName>
                                        </p:attrNameLst>
                                      </p:cBhvr>
                                      <p:to>
                                        <p:strVal val="hidden"/>
                                      </p:to>
                                    </p:set>
                                  </p:childTnLst>
                                </p:cTn>
                              </p:par>
                              <p:par>
                                <p:cTn id="153" presetID="14" presetClass="exit" presetSubtype="10" fill="hold" grpId="0" nodeType="withEffect">
                                  <p:stCondLst>
                                    <p:cond delay="500"/>
                                  </p:stCondLst>
                                  <p:childTnLst>
                                    <p:animEffect transition="out" filter="randombar(horizontal)">
                                      <p:cBhvr>
                                        <p:cTn id="154" dur="1500"/>
                                        <p:tgtEl>
                                          <p:spTgt spid="57"/>
                                        </p:tgtEl>
                                      </p:cBhvr>
                                    </p:animEffect>
                                    <p:set>
                                      <p:cBhvr>
                                        <p:cTn id="155" dur="1" fill="hold">
                                          <p:stCondLst>
                                            <p:cond delay="1499"/>
                                          </p:stCondLst>
                                        </p:cTn>
                                        <p:tgtEl>
                                          <p:spTgt spid="57"/>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nodeType="clickEffect">
                                  <p:stCondLst>
                                    <p:cond delay="0"/>
                                  </p:stCondLst>
                                  <p:childTnLst>
                                    <p:set>
                                      <p:cBhvr>
                                        <p:cTn id="159" dur="1" fill="hold">
                                          <p:stCondLst>
                                            <p:cond delay="0"/>
                                          </p:stCondLst>
                                        </p:cTn>
                                        <p:tgtEl>
                                          <p:spTgt spid="13"/>
                                        </p:tgtEl>
                                        <p:attrNameLst>
                                          <p:attrName>style.visibility</p:attrName>
                                        </p:attrNameLst>
                                      </p:cBhvr>
                                      <p:to>
                                        <p:strVal val="visible"/>
                                      </p:to>
                                    </p:set>
                                    <p:animEffect transition="in" filter="fade">
                                      <p:cBhvr>
                                        <p:cTn id="1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0" grpId="1" animBg="1"/>
      <p:bldP spid="66" grpId="0" animBg="1"/>
      <p:bldP spid="66" grpId="1" animBg="1"/>
      <p:bldP spid="69" grpId="0" animBg="1"/>
      <p:bldP spid="69" grpId="1" animBg="1"/>
      <p:bldP spid="69" grpId="2" animBg="1"/>
      <p:bldP spid="71" grpId="0"/>
      <p:bldP spid="71" grpId="1"/>
      <p:bldP spid="85" grpId="0"/>
      <p:bldP spid="85" grpId="1"/>
      <p:bldP spid="55" grpId="0"/>
      <p:bldP spid="55" grpId="1"/>
      <p:bldP spid="84" grpId="0"/>
      <p:bldP spid="84" grpId="1"/>
      <p:bldP spid="75" grpId="0"/>
      <p:bldP spid="75" grpId="1"/>
      <p:bldP spid="11" grpId="0" animBg="1"/>
      <p:bldP spid="5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6A97DD0-5BE7-4856-A2A9-C42C6688E607}" type="slidenum">
              <a:rPr lang="en-US" smtClean="0"/>
              <a:pPr/>
              <a:t>39</a:t>
            </a:fld>
            <a:endParaRPr lang="en-US" dirty="0"/>
          </a:p>
        </p:txBody>
      </p:sp>
    </p:spTree>
    <p:extLst>
      <p:ext uri="{BB962C8B-B14F-4D97-AF65-F5344CB8AC3E}">
        <p14:creationId xmlns:p14="http://schemas.microsoft.com/office/powerpoint/2010/main" val="332694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M5324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438990" cy="5143500"/>
          </a:xfrm>
          <a:prstGeom prst="rect">
            <a:avLst/>
          </a:prstGeom>
        </p:spPr>
      </p:pic>
      <p:sp>
        <p:nvSpPr>
          <p:cNvPr id="2" name="Title 1"/>
          <p:cNvSpPr>
            <a:spLocks noGrp="1"/>
          </p:cNvSpPr>
          <p:nvPr>
            <p:ph type="title"/>
          </p:nvPr>
        </p:nvSpPr>
        <p:spPr>
          <a:xfrm>
            <a:off x="356616" y="349780"/>
            <a:ext cx="8345488" cy="731837"/>
          </a:xfrm>
          <a:solidFill>
            <a:schemeClr val="tx1">
              <a:lumMod val="50000"/>
              <a:alpha val="28000"/>
            </a:schemeClr>
          </a:solidFill>
          <a:ln>
            <a:noFill/>
          </a:ln>
        </p:spPr>
        <p:txBody>
          <a:bodyPr vert="horz" wrap="square" lIns="91424" tIns="45712" rIns="91424" bIns="45712" numCol="1" anchor="ctr" anchorCtr="0" compatLnSpc="1">
            <a:prstTxWarp prst="textNoShape">
              <a:avLst/>
            </a:prstTxWarp>
          </a:bodyPr>
          <a:lstStyle/>
          <a:p>
            <a:r>
              <a:rPr lang="en-US" dirty="0" smtClean="0">
                <a:solidFill>
                  <a:schemeClr val="bg1"/>
                </a:solidFill>
              </a:rPr>
              <a:t>La </a:t>
            </a:r>
            <a:r>
              <a:rPr lang="en-US" dirty="0" err="1" smtClean="0">
                <a:solidFill>
                  <a:schemeClr val="bg1"/>
                </a:solidFill>
              </a:rPr>
              <a:t>Oficina</a:t>
            </a:r>
            <a:r>
              <a:rPr lang="en-US" dirty="0" smtClean="0">
                <a:solidFill>
                  <a:schemeClr val="bg1"/>
                </a:solidFill>
              </a:rPr>
              <a:t> Hoy - </a:t>
            </a:r>
            <a:r>
              <a:rPr lang="en-US" dirty="0" err="1" smtClean="0">
                <a:solidFill>
                  <a:schemeClr val="bg1"/>
                </a:solidFill>
              </a:rPr>
              <a:t>Preguntas</a:t>
            </a:r>
            <a:endParaRPr lang="en-US" dirty="0">
              <a:solidFill>
                <a:schemeClr val="bg1"/>
              </a:solidFill>
            </a:endParaRPr>
          </a:p>
        </p:txBody>
      </p:sp>
      <p:grpSp>
        <p:nvGrpSpPr>
          <p:cNvPr id="7" name="Group 6"/>
          <p:cNvGrpSpPr/>
          <p:nvPr/>
        </p:nvGrpSpPr>
        <p:grpSpPr>
          <a:xfrm>
            <a:off x="437765" y="1441836"/>
            <a:ext cx="8264339" cy="3101826"/>
            <a:chOff x="5563094" y="1242933"/>
            <a:chExt cx="3220160" cy="2604129"/>
          </a:xfrm>
          <a:solidFill>
            <a:schemeClr val="accent3">
              <a:lumMod val="50000"/>
            </a:schemeClr>
          </a:solidFill>
        </p:grpSpPr>
        <p:sp>
          <p:nvSpPr>
            <p:cNvPr id="6" name="Pentagon 5"/>
            <p:cNvSpPr/>
            <p:nvPr/>
          </p:nvSpPr>
          <p:spPr>
            <a:xfrm>
              <a:off x="5563094" y="1781503"/>
              <a:ext cx="3220160" cy="447162"/>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latin typeface="CiscoSansTT"/>
                  <a:cs typeface="CiscoSansTT"/>
                </a:rPr>
                <a:t>Que </a:t>
              </a:r>
              <a:r>
                <a:rPr lang="en-US" sz="1600" dirty="0" err="1" smtClean="0">
                  <a:latin typeface="CiscoSansTT"/>
                  <a:cs typeface="CiscoSansTT"/>
                </a:rPr>
                <a:t>hacer</a:t>
              </a:r>
              <a:r>
                <a:rPr lang="en-US" sz="1600" dirty="0" smtClean="0">
                  <a:latin typeface="CiscoSansTT"/>
                  <a:cs typeface="CiscoSansTT"/>
                </a:rPr>
                <a:t> para que la </a:t>
              </a:r>
              <a:r>
                <a:rPr lang="en-US" sz="1600" dirty="0" err="1" smtClean="0">
                  <a:latin typeface="CiscoSansTT"/>
                  <a:cs typeface="CiscoSansTT"/>
                </a:rPr>
                <a:t>oficina</a:t>
              </a:r>
              <a:r>
                <a:rPr lang="en-US" sz="1600" dirty="0" smtClean="0">
                  <a:latin typeface="CiscoSansTT"/>
                  <a:cs typeface="CiscoSansTT"/>
                </a:rPr>
                <a:t> sea un </a:t>
              </a:r>
              <a:r>
                <a:rPr lang="en-US" sz="1600" dirty="0" err="1" smtClean="0">
                  <a:latin typeface="CiscoSansTT"/>
                  <a:cs typeface="CiscoSansTT"/>
                </a:rPr>
                <a:t>acelerador</a:t>
              </a:r>
              <a:r>
                <a:rPr lang="en-US" sz="1600" dirty="0" smtClean="0">
                  <a:latin typeface="CiscoSansTT"/>
                  <a:cs typeface="CiscoSansTT"/>
                </a:rPr>
                <a:t> de la </a:t>
              </a:r>
              <a:r>
                <a:rPr lang="en-US" sz="1600" dirty="0" err="1" smtClean="0">
                  <a:solidFill>
                    <a:srgbClr val="FFC000"/>
                  </a:solidFill>
                  <a:latin typeface="CiscoSansTT"/>
                  <a:cs typeface="CiscoSansTT"/>
                </a:rPr>
                <a:t>productividad</a:t>
              </a:r>
              <a:r>
                <a:rPr lang="en-US" sz="1600" dirty="0" smtClean="0">
                  <a:solidFill>
                    <a:srgbClr val="FFC000"/>
                  </a:solidFill>
                  <a:latin typeface="CiscoSansTT"/>
                  <a:cs typeface="CiscoSansTT"/>
                </a:rPr>
                <a:t> </a:t>
              </a:r>
              <a:r>
                <a:rPr lang="en-US" sz="1600" dirty="0">
                  <a:solidFill>
                    <a:srgbClr val="FFC000"/>
                  </a:solidFill>
                  <a:latin typeface="CiscoSansTT"/>
                  <a:cs typeface="CiscoSansTT"/>
                </a:rPr>
                <a:t>de </a:t>
              </a:r>
              <a:r>
                <a:rPr lang="en-US" sz="1600" dirty="0" err="1">
                  <a:solidFill>
                    <a:srgbClr val="FFC000"/>
                  </a:solidFill>
                  <a:latin typeface="CiscoSansTT"/>
                  <a:cs typeface="CiscoSansTT"/>
                </a:rPr>
                <a:t>los</a:t>
              </a:r>
              <a:r>
                <a:rPr lang="en-US" sz="1600" dirty="0">
                  <a:solidFill>
                    <a:srgbClr val="FFC000"/>
                  </a:solidFill>
                  <a:latin typeface="CiscoSansTT"/>
                  <a:cs typeface="CiscoSansTT"/>
                </a:rPr>
                <a:t> </a:t>
              </a:r>
              <a:r>
                <a:rPr lang="en-US" sz="1600" dirty="0" err="1" smtClean="0">
                  <a:solidFill>
                    <a:srgbClr val="FFC000"/>
                  </a:solidFill>
                  <a:latin typeface="CiscoSansTT"/>
                  <a:cs typeface="CiscoSansTT"/>
                </a:rPr>
                <a:t>empleados</a:t>
              </a:r>
              <a:r>
                <a:rPr lang="en-US" sz="1600" dirty="0" smtClean="0">
                  <a:latin typeface="CiscoSansTT"/>
                  <a:cs typeface="CiscoSansTT"/>
                </a:rPr>
                <a:t>?</a:t>
              </a:r>
            </a:p>
          </p:txBody>
        </p:sp>
        <p:sp>
          <p:nvSpPr>
            <p:cNvPr id="21" name="Pentagon 20"/>
            <p:cNvSpPr/>
            <p:nvPr/>
          </p:nvSpPr>
          <p:spPr>
            <a:xfrm>
              <a:off x="5563094" y="2322930"/>
              <a:ext cx="3220160" cy="447162"/>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latin typeface="CiscoSansTT"/>
                  <a:cs typeface="CiscoSansTT"/>
                </a:rPr>
                <a:t>Como </a:t>
              </a:r>
              <a:r>
                <a:rPr lang="en-US" sz="1600" dirty="0" err="1" smtClean="0">
                  <a:solidFill>
                    <a:srgbClr val="FFC000"/>
                  </a:solidFill>
                  <a:latin typeface="CiscoSansTT"/>
                  <a:cs typeface="CiscoSansTT"/>
                </a:rPr>
                <a:t>medir</a:t>
              </a:r>
              <a:r>
                <a:rPr lang="en-US" sz="1600" dirty="0" smtClean="0">
                  <a:latin typeface="CiscoSansTT"/>
                  <a:cs typeface="CiscoSansTT"/>
                </a:rPr>
                <a:t> la </a:t>
              </a:r>
              <a:r>
                <a:rPr lang="en-US" sz="1600" dirty="0" err="1" smtClean="0">
                  <a:latin typeface="CiscoSansTT"/>
                  <a:cs typeface="CiscoSansTT"/>
                </a:rPr>
                <a:t>utilización</a:t>
              </a:r>
              <a:r>
                <a:rPr lang="en-US" sz="1600" dirty="0" smtClean="0">
                  <a:latin typeface="CiscoSansTT"/>
                  <a:cs typeface="CiscoSansTT"/>
                </a:rPr>
                <a:t> actual la </a:t>
              </a:r>
              <a:r>
                <a:rPr lang="en-US" sz="1600" dirty="0" err="1">
                  <a:solidFill>
                    <a:srgbClr val="FFC000"/>
                  </a:solidFill>
                  <a:latin typeface="CiscoSansTT"/>
                  <a:cs typeface="CiscoSansTT"/>
                </a:rPr>
                <a:t>oficina</a:t>
              </a:r>
              <a:r>
                <a:rPr lang="en-US" sz="1600" dirty="0">
                  <a:latin typeface="CiscoSansTT"/>
                  <a:cs typeface="CiscoSansTT"/>
                </a:rPr>
                <a:t> </a:t>
              </a:r>
              <a:r>
                <a:rPr lang="en-US" sz="1600" dirty="0" smtClean="0">
                  <a:latin typeface="CiscoSansTT"/>
                  <a:cs typeface="CiscoSansTT"/>
                </a:rPr>
                <a:t>para </a:t>
              </a:r>
              <a:r>
                <a:rPr lang="en-US" sz="1600" dirty="0" err="1" smtClean="0">
                  <a:latin typeface="CiscoSansTT"/>
                  <a:cs typeface="CiscoSansTT"/>
                </a:rPr>
                <a:t>planear</a:t>
              </a:r>
              <a:r>
                <a:rPr lang="en-US" sz="1600" dirty="0" smtClean="0">
                  <a:latin typeface="CiscoSansTT"/>
                  <a:cs typeface="CiscoSansTT"/>
                </a:rPr>
                <a:t> </a:t>
              </a:r>
              <a:r>
                <a:rPr lang="en-US" sz="1600" dirty="0" err="1" smtClean="0">
                  <a:latin typeface="CiscoSansTT"/>
                  <a:cs typeface="CiscoSansTT"/>
                </a:rPr>
                <a:t>mejor</a:t>
              </a:r>
              <a:r>
                <a:rPr lang="en-US" sz="1600" dirty="0" smtClean="0">
                  <a:latin typeface="CiscoSansTT"/>
                  <a:cs typeface="CiscoSansTT"/>
                </a:rPr>
                <a:t>?</a:t>
              </a:r>
            </a:p>
          </p:txBody>
        </p:sp>
        <p:sp>
          <p:nvSpPr>
            <p:cNvPr id="22" name="Pentagon 21"/>
            <p:cNvSpPr/>
            <p:nvPr/>
          </p:nvSpPr>
          <p:spPr>
            <a:xfrm>
              <a:off x="5563094" y="1242933"/>
              <a:ext cx="3220160" cy="447162"/>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latin typeface="CiscoSansTT"/>
                  <a:cs typeface="CiscoSansTT"/>
                </a:rPr>
                <a:t>Como </a:t>
              </a:r>
              <a:r>
                <a:rPr lang="en-US" sz="1600" dirty="0" err="1" smtClean="0">
                  <a:latin typeface="CiscoSansTT"/>
                  <a:cs typeface="CiscoSansTT"/>
                </a:rPr>
                <a:t>utilizar</a:t>
              </a:r>
              <a:r>
                <a:rPr lang="en-US" sz="1600" dirty="0" smtClean="0">
                  <a:latin typeface="CiscoSansTT"/>
                  <a:cs typeface="CiscoSansTT"/>
                </a:rPr>
                <a:t> el </a:t>
              </a:r>
              <a:r>
                <a:rPr lang="en-US" sz="1600" dirty="0" err="1" smtClean="0">
                  <a:latin typeface="CiscoSansTT"/>
                  <a:cs typeface="CiscoSansTT"/>
                </a:rPr>
                <a:t>espacio</a:t>
              </a:r>
              <a:r>
                <a:rPr lang="en-US" sz="1600" dirty="0" smtClean="0">
                  <a:latin typeface="CiscoSansTT"/>
                  <a:cs typeface="CiscoSansTT"/>
                </a:rPr>
                <a:t> de </a:t>
              </a:r>
              <a:r>
                <a:rPr lang="en-US" sz="1600" dirty="0" err="1" smtClean="0">
                  <a:latin typeface="CiscoSansTT"/>
                  <a:cs typeface="CiscoSansTT"/>
                </a:rPr>
                <a:t>trabajo</a:t>
              </a:r>
              <a:r>
                <a:rPr lang="en-US" sz="1600" dirty="0" smtClean="0">
                  <a:latin typeface="CiscoSansTT"/>
                  <a:cs typeface="CiscoSansTT"/>
                </a:rPr>
                <a:t> para </a:t>
              </a:r>
              <a:r>
                <a:rPr lang="en-US" sz="1600" dirty="0" err="1" smtClean="0">
                  <a:latin typeface="CiscoSansTT"/>
                  <a:cs typeface="CiscoSansTT"/>
                </a:rPr>
                <a:t>atraer</a:t>
              </a:r>
              <a:r>
                <a:rPr lang="en-US" sz="1600" dirty="0" smtClean="0">
                  <a:latin typeface="CiscoSansTT"/>
                  <a:cs typeface="CiscoSansTT"/>
                </a:rPr>
                <a:t> y </a:t>
              </a:r>
              <a:r>
                <a:rPr lang="en-US" sz="1600" dirty="0" err="1" smtClean="0">
                  <a:latin typeface="CiscoSansTT"/>
                  <a:cs typeface="CiscoSansTT"/>
                </a:rPr>
                <a:t>retener</a:t>
              </a:r>
              <a:r>
                <a:rPr lang="en-US" sz="1600" dirty="0" smtClean="0">
                  <a:latin typeface="CiscoSansTT"/>
                  <a:cs typeface="CiscoSansTT"/>
                </a:rPr>
                <a:t> </a:t>
              </a:r>
              <a:r>
                <a:rPr lang="en-US" sz="1600" dirty="0" err="1" smtClean="0">
                  <a:latin typeface="CiscoSansTT"/>
                  <a:cs typeface="CiscoSansTT"/>
                </a:rPr>
                <a:t>talentos</a:t>
              </a:r>
              <a:r>
                <a:rPr lang="en-US" sz="1600" dirty="0" smtClean="0">
                  <a:latin typeface="CiscoSansTT"/>
                  <a:cs typeface="CiscoSansTT"/>
                </a:rPr>
                <a:t>?</a:t>
              </a:r>
            </a:p>
          </p:txBody>
        </p:sp>
        <p:sp>
          <p:nvSpPr>
            <p:cNvPr id="23" name="Pentagon 22"/>
            <p:cNvSpPr/>
            <p:nvPr/>
          </p:nvSpPr>
          <p:spPr>
            <a:xfrm>
              <a:off x="5563094" y="2858469"/>
              <a:ext cx="3220160" cy="447162"/>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latin typeface="CiscoSansTT"/>
                  <a:cs typeface="CiscoSansTT"/>
                </a:rPr>
                <a:t>Como </a:t>
              </a:r>
              <a:r>
                <a:rPr lang="en-US" sz="1600" dirty="0" err="1" smtClean="0">
                  <a:solidFill>
                    <a:srgbClr val="FFC000"/>
                  </a:solidFill>
                  <a:latin typeface="CiscoSansTT"/>
                  <a:cs typeface="CiscoSansTT"/>
                </a:rPr>
                <a:t>optimizar</a:t>
              </a:r>
              <a:r>
                <a:rPr lang="en-US" sz="1600" dirty="0" smtClean="0">
                  <a:latin typeface="CiscoSansTT"/>
                  <a:cs typeface="CiscoSansTT"/>
                </a:rPr>
                <a:t> </a:t>
              </a:r>
              <a:r>
                <a:rPr lang="en-US" sz="1600" dirty="0" err="1" smtClean="0">
                  <a:latin typeface="CiscoSansTT"/>
                  <a:cs typeface="CiscoSansTT"/>
                </a:rPr>
                <a:t>los</a:t>
              </a:r>
              <a:r>
                <a:rPr lang="en-US" sz="1600" dirty="0" smtClean="0">
                  <a:latin typeface="CiscoSansTT"/>
                  <a:cs typeface="CiscoSansTT"/>
                </a:rPr>
                <a:t> </a:t>
              </a:r>
              <a:r>
                <a:rPr lang="en-US" sz="1600" dirty="0" err="1" smtClean="0">
                  <a:latin typeface="CiscoSansTT"/>
                  <a:cs typeface="CiscoSansTT"/>
                </a:rPr>
                <a:t>gastos</a:t>
              </a:r>
              <a:r>
                <a:rPr lang="en-US" sz="1600" dirty="0" smtClean="0">
                  <a:latin typeface="CiscoSansTT"/>
                  <a:cs typeface="CiscoSansTT"/>
                </a:rPr>
                <a:t> de </a:t>
              </a:r>
              <a:r>
                <a:rPr lang="en-US" sz="1600" dirty="0" err="1" smtClean="0">
                  <a:latin typeface="CiscoSansTT"/>
                  <a:cs typeface="CiscoSansTT"/>
                </a:rPr>
                <a:t>propiedad</a:t>
              </a:r>
              <a:r>
                <a:rPr lang="en-US" sz="1600" dirty="0" smtClean="0">
                  <a:latin typeface="CiscoSansTT"/>
                  <a:cs typeface="CiscoSansTT"/>
                </a:rPr>
                <a:t> o </a:t>
              </a:r>
              <a:r>
                <a:rPr lang="en-US" sz="1600" dirty="0" err="1" smtClean="0">
                  <a:latin typeface="CiscoSansTT"/>
                  <a:cs typeface="CiscoSansTT"/>
                </a:rPr>
                <a:t>alquiler</a:t>
              </a:r>
              <a:r>
                <a:rPr lang="en-US" sz="1600" dirty="0" smtClean="0">
                  <a:latin typeface="CiscoSansTT"/>
                  <a:cs typeface="CiscoSansTT"/>
                </a:rPr>
                <a:t> </a:t>
              </a:r>
              <a:r>
                <a:rPr lang="en-US" sz="1600" dirty="0" err="1" smtClean="0">
                  <a:latin typeface="CiscoSansTT"/>
                  <a:cs typeface="CiscoSansTT"/>
                </a:rPr>
                <a:t>manteniendo</a:t>
              </a:r>
              <a:r>
                <a:rPr lang="en-US" sz="1600" dirty="0" smtClean="0">
                  <a:latin typeface="CiscoSansTT"/>
                  <a:cs typeface="CiscoSansTT"/>
                </a:rPr>
                <a:t> </a:t>
              </a:r>
              <a:r>
                <a:rPr lang="en-US" sz="1600" dirty="0" err="1" smtClean="0">
                  <a:latin typeface="CiscoSansTT"/>
                  <a:cs typeface="CiscoSansTT"/>
                </a:rPr>
                <a:t>los</a:t>
              </a:r>
              <a:r>
                <a:rPr lang="en-US" sz="1600" dirty="0" smtClean="0">
                  <a:latin typeface="CiscoSansTT"/>
                  <a:cs typeface="CiscoSansTT"/>
                </a:rPr>
                <a:t> </a:t>
              </a:r>
              <a:r>
                <a:rPr lang="en-US" sz="1600" dirty="0" err="1" smtClean="0">
                  <a:latin typeface="CiscoSansTT"/>
                  <a:cs typeface="CiscoSansTT"/>
                </a:rPr>
                <a:t>niveles</a:t>
              </a:r>
              <a:r>
                <a:rPr lang="en-US" sz="1600" dirty="0" smtClean="0">
                  <a:latin typeface="CiscoSansTT"/>
                  <a:cs typeface="CiscoSansTT"/>
                </a:rPr>
                <a:t> de </a:t>
              </a:r>
              <a:r>
                <a:rPr lang="en-US" sz="1600" dirty="0" err="1" smtClean="0">
                  <a:latin typeface="CiscoSansTT"/>
                  <a:cs typeface="CiscoSansTT"/>
                </a:rPr>
                <a:t>satisfacción</a:t>
              </a:r>
              <a:r>
                <a:rPr lang="en-US" sz="1600" dirty="0" smtClean="0">
                  <a:latin typeface="CiscoSansTT"/>
                  <a:cs typeface="CiscoSansTT"/>
                </a:rPr>
                <a:t>? </a:t>
              </a:r>
            </a:p>
          </p:txBody>
        </p:sp>
        <p:sp>
          <p:nvSpPr>
            <p:cNvPr id="24" name="Pentagon 23"/>
            <p:cNvSpPr/>
            <p:nvPr/>
          </p:nvSpPr>
          <p:spPr>
            <a:xfrm>
              <a:off x="5563094" y="3399900"/>
              <a:ext cx="3220160" cy="447162"/>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latin typeface="CiscoSansTT"/>
                  <a:cs typeface="CiscoSansTT"/>
                </a:rPr>
                <a:t>Como </a:t>
              </a:r>
              <a:r>
                <a:rPr lang="en-US" sz="1600" dirty="0" err="1" smtClean="0">
                  <a:latin typeface="CiscoSansTT"/>
                  <a:cs typeface="CiscoSansTT"/>
                </a:rPr>
                <a:t>invertir</a:t>
              </a:r>
              <a:r>
                <a:rPr lang="en-US" sz="1600" dirty="0" smtClean="0">
                  <a:latin typeface="CiscoSansTT"/>
                  <a:cs typeface="CiscoSansTT"/>
                </a:rPr>
                <a:t> </a:t>
              </a:r>
              <a:r>
                <a:rPr lang="en-US" sz="1600" dirty="0" err="1" smtClean="0">
                  <a:latin typeface="CiscoSansTT"/>
                  <a:cs typeface="CiscoSansTT"/>
                </a:rPr>
                <a:t>sabiamente</a:t>
              </a:r>
              <a:r>
                <a:rPr lang="en-US" sz="1600" dirty="0" smtClean="0">
                  <a:latin typeface="CiscoSansTT"/>
                  <a:cs typeface="CiscoSansTT"/>
                </a:rPr>
                <a:t> </a:t>
              </a:r>
              <a:r>
                <a:rPr lang="en-US" sz="1600" dirty="0" err="1" smtClean="0">
                  <a:latin typeface="CiscoSansTT"/>
                  <a:cs typeface="CiscoSansTT"/>
                </a:rPr>
                <a:t>en</a:t>
              </a:r>
              <a:r>
                <a:rPr lang="en-US" sz="1600" dirty="0" smtClean="0">
                  <a:latin typeface="CiscoSansTT"/>
                  <a:cs typeface="CiscoSansTT"/>
                </a:rPr>
                <a:t> las </a:t>
              </a:r>
              <a:r>
                <a:rPr lang="en-US" sz="1600" dirty="0" err="1">
                  <a:solidFill>
                    <a:srgbClr val="FFC000"/>
                  </a:solidFill>
                  <a:latin typeface="CiscoSansTT"/>
                  <a:cs typeface="CiscoSansTT"/>
                </a:rPr>
                <a:t>tecnologías</a:t>
              </a:r>
              <a:r>
                <a:rPr lang="en-US" sz="1600" dirty="0">
                  <a:solidFill>
                    <a:srgbClr val="FFC000"/>
                  </a:solidFill>
                  <a:latin typeface="CiscoSansTT"/>
                  <a:cs typeface="CiscoSansTT"/>
                </a:rPr>
                <a:t> y </a:t>
              </a:r>
              <a:r>
                <a:rPr lang="en-US" sz="1600" dirty="0" err="1">
                  <a:solidFill>
                    <a:srgbClr val="FFC000"/>
                  </a:solidFill>
                  <a:latin typeface="CiscoSansTT"/>
                  <a:cs typeface="CiscoSansTT"/>
                </a:rPr>
                <a:t>herramientas</a:t>
              </a:r>
              <a:r>
                <a:rPr lang="en-US" sz="1600" dirty="0">
                  <a:solidFill>
                    <a:srgbClr val="FFC000"/>
                  </a:solidFill>
                  <a:latin typeface="CiscoSansTT"/>
                  <a:cs typeface="CiscoSansTT"/>
                </a:rPr>
                <a:t> </a:t>
              </a:r>
              <a:r>
                <a:rPr lang="en-US" sz="1600" dirty="0" err="1">
                  <a:solidFill>
                    <a:srgbClr val="FFC000"/>
                  </a:solidFill>
                  <a:latin typeface="CiscoSansTT"/>
                  <a:cs typeface="CiscoSansTT"/>
                </a:rPr>
                <a:t>correctas</a:t>
              </a:r>
              <a:r>
                <a:rPr lang="en-US" sz="1600" dirty="0" smtClean="0">
                  <a:latin typeface="CiscoSansTT"/>
                  <a:cs typeface="CiscoSansTT"/>
                </a:rPr>
                <a:t>?</a:t>
              </a:r>
            </a:p>
          </p:txBody>
        </p:sp>
      </p:grpSp>
    </p:spTree>
    <p:extLst>
      <p:ext uri="{BB962C8B-B14F-4D97-AF65-F5344CB8AC3E}">
        <p14:creationId xmlns:p14="http://schemas.microsoft.com/office/powerpoint/2010/main" val="39660922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Trabajo</a:t>
            </a:r>
            <a:r>
              <a:rPr lang="en-US" dirty="0" smtClean="0"/>
              <a:t> Flexible</a:t>
            </a:r>
            <a:endParaRPr lang="en-US" dirty="0"/>
          </a:p>
        </p:txBody>
      </p:sp>
      <p:sp>
        <p:nvSpPr>
          <p:cNvPr id="4" name="Slide Number Placeholder 3"/>
          <p:cNvSpPr>
            <a:spLocks noGrp="1"/>
          </p:cNvSpPr>
          <p:nvPr>
            <p:ph type="sldNum" sz="quarter" idx="4"/>
          </p:nvPr>
        </p:nvSpPr>
        <p:spPr/>
        <p:txBody>
          <a:bodyPr/>
          <a:lstStyle/>
          <a:p>
            <a:fld id="{96A97DD0-5BE7-4856-A2A9-C42C6688E607}" type="slidenum">
              <a:rPr lang="en-US" smtClean="0"/>
              <a:pPr/>
              <a:t>5</a:t>
            </a:fld>
            <a:endParaRPr lang="en-US" dirty="0"/>
          </a:p>
        </p:txBody>
      </p:sp>
    </p:spTree>
    <p:extLst>
      <p:ext uri="{BB962C8B-B14F-4D97-AF65-F5344CB8AC3E}">
        <p14:creationId xmlns:p14="http://schemas.microsoft.com/office/powerpoint/2010/main" val="400642467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9050"/>
            <a:ext cx="9144000" cy="5181600"/>
          </a:xfrm>
          <a:prstGeom prst="rect">
            <a:avLst/>
          </a:prstGeom>
        </p:spPr>
      </p:pic>
      <p:grpSp>
        <p:nvGrpSpPr>
          <p:cNvPr id="12" name="Group 11"/>
          <p:cNvGrpSpPr/>
          <p:nvPr/>
        </p:nvGrpSpPr>
        <p:grpSpPr>
          <a:xfrm>
            <a:off x="6705600" y="1962150"/>
            <a:ext cx="1317940" cy="751226"/>
            <a:chOff x="6774847" y="2096206"/>
            <a:chExt cx="1317940" cy="751226"/>
          </a:xfrm>
        </p:grpSpPr>
        <p:sp>
          <p:nvSpPr>
            <p:cNvPr id="46" name="Freeform 27"/>
            <p:cNvSpPr>
              <a:spLocks/>
            </p:cNvSpPr>
            <p:nvPr/>
          </p:nvSpPr>
          <p:spPr bwMode="auto">
            <a:xfrm>
              <a:off x="6774847" y="2096206"/>
              <a:ext cx="1317940" cy="751226"/>
            </a:xfrm>
            <a:custGeom>
              <a:avLst/>
              <a:gdLst>
                <a:gd name="T0" fmla="*/ 60 w 396"/>
                <a:gd name="T1" fmla="*/ 226 h 226"/>
                <a:gd name="T2" fmla="*/ 342 w 396"/>
                <a:gd name="T3" fmla="*/ 226 h 226"/>
                <a:gd name="T4" fmla="*/ 396 w 396"/>
                <a:gd name="T5" fmla="*/ 172 h 226"/>
                <a:gd name="T6" fmla="*/ 342 w 396"/>
                <a:gd name="T7" fmla="*/ 118 h 226"/>
                <a:gd name="T8" fmla="*/ 338 w 396"/>
                <a:gd name="T9" fmla="*/ 118 h 226"/>
                <a:gd name="T10" fmla="*/ 262 w 396"/>
                <a:gd name="T11" fmla="*/ 46 h 226"/>
                <a:gd name="T12" fmla="*/ 227 w 396"/>
                <a:gd name="T13" fmla="*/ 55 h 226"/>
                <a:gd name="T14" fmla="*/ 142 w 396"/>
                <a:gd name="T15" fmla="*/ 0 h 226"/>
                <a:gd name="T16" fmla="*/ 50 w 396"/>
                <a:gd name="T17" fmla="*/ 93 h 226"/>
                <a:gd name="T18" fmla="*/ 51 w 396"/>
                <a:gd name="T19" fmla="*/ 108 h 226"/>
                <a:gd name="T20" fmla="*/ 0 w 396"/>
                <a:gd name="T21" fmla="*/ 167 h 226"/>
                <a:gd name="T22" fmla="*/ 60 w 396"/>
                <a:gd name="T23"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 h="226">
                  <a:moveTo>
                    <a:pt x="60" y="226"/>
                  </a:moveTo>
                  <a:cubicBezTo>
                    <a:pt x="342" y="226"/>
                    <a:pt x="342" y="226"/>
                    <a:pt x="342" y="226"/>
                  </a:cubicBezTo>
                  <a:cubicBezTo>
                    <a:pt x="372" y="226"/>
                    <a:pt x="396" y="202"/>
                    <a:pt x="396" y="172"/>
                  </a:cubicBezTo>
                  <a:cubicBezTo>
                    <a:pt x="396" y="142"/>
                    <a:pt x="372" y="118"/>
                    <a:pt x="342" y="118"/>
                  </a:cubicBezTo>
                  <a:cubicBezTo>
                    <a:pt x="340" y="118"/>
                    <a:pt x="339" y="118"/>
                    <a:pt x="338" y="118"/>
                  </a:cubicBezTo>
                  <a:cubicBezTo>
                    <a:pt x="336" y="78"/>
                    <a:pt x="303" y="46"/>
                    <a:pt x="262" y="46"/>
                  </a:cubicBezTo>
                  <a:cubicBezTo>
                    <a:pt x="249" y="46"/>
                    <a:pt x="237" y="49"/>
                    <a:pt x="227" y="55"/>
                  </a:cubicBezTo>
                  <a:cubicBezTo>
                    <a:pt x="212" y="23"/>
                    <a:pt x="180" y="0"/>
                    <a:pt x="142" y="0"/>
                  </a:cubicBezTo>
                  <a:cubicBezTo>
                    <a:pt x="91" y="0"/>
                    <a:pt x="50" y="42"/>
                    <a:pt x="50" y="93"/>
                  </a:cubicBezTo>
                  <a:cubicBezTo>
                    <a:pt x="50" y="98"/>
                    <a:pt x="50" y="103"/>
                    <a:pt x="51" y="108"/>
                  </a:cubicBezTo>
                  <a:cubicBezTo>
                    <a:pt x="22" y="112"/>
                    <a:pt x="0" y="137"/>
                    <a:pt x="0" y="167"/>
                  </a:cubicBezTo>
                  <a:cubicBezTo>
                    <a:pt x="0" y="200"/>
                    <a:pt x="27" y="226"/>
                    <a:pt x="60" y="226"/>
                  </a:cubicBezTo>
                  <a:close/>
                </a:path>
              </a:pathLst>
            </a:custGeom>
            <a:solidFill>
              <a:schemeClr val="tx1">
                <a:alpha val="58000"/>
              </a:schemeClr>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182880" tIns="0" rIns="0" bIns="0" numCol="1" rtlCol="0" anchor="ctr" anchorCtr="0" compatLnSpc="1">
              <a:prstTxWarp prst="textNoShape">
                <a:avLst/>
              </a:prstTxWarp>
            </a:bodyPr>
            <a:lstStyle/>
            <a:p>
              <a:pPr algn="ctr" defTabSz="914400" eaLnBrk="0" hangingPunct="0">
                <a:buClr>
                  <a:srgbClr val="0F243E">
                    <a:lumMod val="90000"/>
                    <a:lumOff val="10000"/>
                  </a:srgbClr>
                </a:buClr>
              </a:pPr>
              <a:endParaRPr lang="en-US">
                <a:solidFill>
                  <a:srgbClr val="FFFFFF">
                    <a:alpha val="99000"/>
                  </a:srgbClr>
                </a:solidFill>
                <a:ea typeface="ＭＳ Ｐゴシック"/>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2936" y="2349747"/>
              <a:ext cx="365413" cy="365413"/>
            </a:xfrm>
            <a:prstGeom prst="rect">
              <a:avLst/>
            </a:prstGeom>
          </p:spPr>
        </p:pic>
      </p:grpSp>
      <p:grpSp>
        <p:nvGrpSpPr>
          <p:cNvPr id="13" name="Group 12"/>
          <p:cNvGrpSpPr/>
          <p:nvPr/>
        </p:nvGrpSpPr>
        <p:grpSpPr>
          <a:xfrm>
            <a:off x="5943600" y="195278"/>
            <a:ext cx="1316757" cy="751226"/>
            <a:chOff x="6154473" y="254717"/>
            <a:chExt cx="1316757" cy="751226"/>
          </a:xfrm>
        </p:grpSpPr>
        <p:sp>
          <p:nvSpPr>
            <p:cNvPr id="36" name="Freeform 5"/>
            <p:cNvSpPr>
              <a:spLocks/>
            </p:cNvSpPr>
            <p:nvPr/>
          </p:nvSpPr>
          <p:spPr bwMode="auto">
            <a:xfrm flipH="1">
              <a:off x="6154473" y="254717"/>
              <a:ext cx="1316757" cy="751226"/>
            </a:xfrm>
            <a:custGeom>
              <a:avLst/>
              <a:gdLst>
                <a:gd name="T0" fmla="*/ 394 w 464"/>
                <a:gd name="T1" fmla="*/ 264 h 264"/>
                <a:gd name="T2" fmla="*/ 63 w 464"/>
                <a:gd name="T3" fmla="*/ 264 h 264"/>
                <a:gd name="T4" fmla="*/ 0 w 464"/>
                <a:gd name="T5" fmla="*/ 201 h 264"/>
                <a:gd name="T6" fmla="*/ 63 w 464"/>
                <a:gd name="T7" fmla="*/ 137 h 264"/>
                <a:gd name="T8" fmla="*/ 68 w 464"/>
                <a:gd name="T9" fmla="*/ 138 h 264"/>
                <a:gd name="T10" fmla="*/ 157 w 464"/>
                <a:gd name="T11" fmla="*/ 54 h 264"/>
                <a:gd name="T12" fmla="*/ 198 w 464"/>
                <a:gd name="T13" fmla="*/ 64 h 264"/>
                <a:gd name="T14" fmla="*/ 297 w 464"/>
                <a:gd name="T15" fmla="*/ 0 h 264"/>
                <a:gd name="T16" fmla="*/ 405 w 464"/>
                <a:gd name="T17" fmla="*/ 108 h 264"/>
                <a:gd name="T18" fmla="*/ 404 w 464"/>
                <a:gd name="T19" fmla="*/ 126 h 264"/>
                <a:gd name="T20" fmla="*/ 464 w 464"/>
                <a:gd name="T21" fmla="*/ 195 h 264"/>
                <a:gd name="T22" fmla="*/ 394 w 464"/>
                <a:gd name="T23"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4" h="264">
                  <a:moveTo>
                    <a:pt x="394" y="264"/>
                  </a:moveTo>
                  <a:cubicBezTo>
                    <a:pt x="63" y="264"/>
                    <a:pt x="63" y="264"/>
                    <a:pt x="63" y="264"/>
                  </a:cubicBezTo>
                  <a:cubicBezTo>
                    <a:pt x="28" y="264"/>
                    <a:pt x="0" y="236"/>
                    <a:pt x="0" y="201"/>
                  </a:cubicBezTo>
                  <a:cubicBezTo>
                    <a:pt x="0" y="166"/>
                    <a:pt x="28" y="137"/>
                    <a:pt x="63" y="137"/>
                  </a:cubicBezTo>
                  <a:cubicBezTo>
                    <a:pt x="65" y="137"/>
                    <a:pt x="66" y="138"/>
                    <a:pt x="68" y="138"/>
                  </a:cubicBezTo>
                  <a:cubicBezTo>
                    <a:pt x="70" y="91"/>
                    <a:pt x="109" y="54"/>
                    <a:pt x="157" y="54"/>
                  </a:cubicBezTo>
                  <a:cubicBezTo>
                    <a:pt x="171" y="54"/>
                    <a:pt x="185" y="57"/>
                    <a:pt x="198" y="64"/>
                  </a:cubicBezTo>
                  <a:cubicBezTo>
                    <a:pt x="215" y="26"/>
                    <a:pt x="253" y="0"/>
                    <a:pt x="297" y="0"/>
                  </a:cubicBezTo>
                  <a:cubicBezTo>
                    <a:pt x="357" y="0"/>
                    <a:pt x="405" y="48"/>
                    <a:pt x="405" y="108"/>
                  </a:cubicBezTo>
                  <a:cubicBezTo>
                    <a:pt x="405" y="114"/>
                    <a:pt x="405" y="120"/>
                    <a:pt x="404" y="126"/>
                  </a:cubicBezTo>
                  <a:cubicBezTo>
                    <a:pt x="438" y="131"/>
                    <a:pt x="464" y="160"/>
                    <a:pt x="464" y="195"/>
                  </a:cubicBezTo>
                  <a:cubicBezTo>
                    <a:pt x="464" y="233"/>
                    <a:pt x="432" y="264"/>
                    <a:pt x="394" y="264"/>
                  </a:cubicBezTo>
                  <a:close/>
                </a:path>
              </a:pathLst>
            </a:custGeom>
            <a:solidFill>
              <a:schemeClr val="tx1">
                <a:alpha val="58000"/>
              </a:schemeClr>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182880" tIns="0" rIns="0" bIns="0" numCol="1" rtlCol="0" anchor="ctr" anchorCtr="0" compatLnSpc="1">
              <a:prstTxWarp prst="textNoShape">
                <a:avLst/>
              </a:prstTxWarp>
            </a:bodyPr>
            <a:lstStyle/>
            <a:p>
              <a:pPr algn="ctr" defTabSz="914400" eaLnBrk="0" hangingPunct="0">
                <a:buClr>
                  <a:srgbClr val="0F243E">
                    <a:lumMod val="90000"/>
                    <a:lumOff val="10000"/>
                  </a:srgbClr>
                </a:buClr>
              </a:pPr>
              <a:endParaRPr lang="en-US">
                <a:solidFill>
                  <a:srgbClr val="FFFFFF">
                    <a:alpha val="99000"/>
                  </a:srgbClr>
                </a:solidFill>
                <a:ea typeface="ＭＳ Ｐゴシック"/>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8751" y="508815"/>
              <a:ext cx="349082" cy="349082"/>
            </a:xfrm>
            <a:prstGeom prst="rect">
              <a:avLst/>
            </a:prstGeom>
          </p:spPr>
        </p:pic>
      </p:grpSp>
      <p:grpSp>
        <p:nvGrpSpPr>
          <p:cNvPr id="14" name="Group 13"/>
          <p:cNvGrpSpPr/>
          <p:nvPr/>
        </p:nvGrpSpPr>
        <p:grpSpPr>
          <a:xfrm>
            <a:off x="3179840" y="195278"/>
            <a:ext cx="1315960" cy="751226"/>
            <a:chOff x="2917390" y="258843"/>
            <a:chExt cx="1315960" cy="751226"/>
          </a:xfrm>
        </p:grpSpPr>
        <p:sp>
          <p:nvSpPr>
            <p:cNvPr id="39" name="Freeform 23"/>
            <p:cNvSpPr>
              <a:spLocks/>
            </p:cNvSpPr>
            <p:nvPr/>
          </p:nvSpPr>
          <p:spPr bwMode="auto">
            <a:xfrm flipH="1">
              <a:off x="2917390" y="258843"/>
              <a:ext cx="1315960" cy="751226"/>
            </a:xfrm>
            <a:custGeom>
              <a:avLst/>
              <a:gdLst>
                <a:gd name="T0" fmla="*/ 421 w 496"/>
                <a:gd name="T1" fmla="*/ 283 h 283"/>
                <a:gd name="T2" fmla="*/ 68 w 496"/>
                <a:gd name="T3" fmla="*/ 283 h 283"/>
                <a:gd name="T4" fmla="*/ 0 w 496"/>
                <a:gd name="T5" fmla="*/ 215 h 283"/>
                <a:gd name="T6" fmla="*/ 68 w 496"/>
                <a:gd name="T7" fmla="*/ 147 h 283"/>
                <a:gd name="T8" fmla="*/ 73 w 496"/>
                <a:gd name="T9" fmla="*/ 148 h 283"/>
                <a:gd name="T10" fmla="*/ 168 w 496"/>
                <a:gd name="T11" fmla="*/ 58 h 283"/>
                <a:gd name="T12" fmla="*/ 212 w 496"/>
                <a:gd name="T13" fmla="*/ 69 h 283"/>
                <a:gd name="T14" fmla="*/ 318 w 496"/>
                <a:gd name="T15" fmla="*/ 0 h 283"/>
                <a:gd name="T16" fmla="*/ 434 w 496"/>
                <a:gd name="T17" fmla="*/ 116 h 283"/>
                <a:gd name="T18" fmla="*/ 432 w 496"/>
                <a:gd name="T19" fmla="*/ 135 h 283"/>
                <a:gd name="T20" fmla="*/ 496 w 496"/>
                <a:gd name="T21" fmla="*/ 209 h 283"/>
                <a:gd name="T22" fmla="*/ 421 w 496"/>
                <a:gd name="T23"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6" h="283">
                  <a:moveTo>
                    <a:pt x="421" y="283"/>
                  </a:moveTo>
                  <a:cubicBezTo>
                    <a:pt x="68" y="283"/>
                    <a:pt x="68" y="283"/>
                    <a:pt x="68" y="283"/>
                  </a:cubicBezTo>
                  <a:cubicBezTo>
                    <a:pt x="30" y="283"/>
                    <a:pt x="0" y="253"/>
                    <a:pt x="0" y="215"/>
                  </a:cubicBezTo>
                  <a:cubicBezTo>
                    <a:pt x="0" y="178"/>
                    <a:pt x="30" y="147"/>
                    <a:pt x="68" y="147"/>
                  </a:cubicBezTo>
                  <a:cubicBezTo>
                    <a:pt x="69" y="147"/>
                    <a:pt x="71" y="148"/>
                    <a:pt x="73" y="148"/>
                  </a:cubicBezTo>
                  <a:cubicBezTo>
                    <a:pt x="75" y="98"/>
                    <a:pt x="117" y="58"/>
                    <a:pt x="168" y="58"/>
                  </a:cubicBezTo>
                  <a:cubicBezTo>
                    <a:pt x="184" y="58"/>
                    <a:pt x="199" y="62"/>
                    <a:pt x="212" y="69"/>
                  </a:cubicBezTo>
                  <a:cubicBezTo>
                    <a:pt x="230" y="28"/>
                    <a:pt x="270" y="0"/>
                    <a:pt x="318" y="0"/>
                  </a:cubicBezTo>
                  <a:cubicBezTo>
                    <a:pt x="382" y="0"/>
                    <a:pt x="434" y="52"/>
                    <a:pt x="434" y="116"/>
                  </a:cubicBezTo>
                  <a:cubicBezTo>
                    <a:pt x="434" y="123"/>
                    <a:pt x="433" y="129"/>
                    <a:pt x="432" y="135"/>
                  </a:cubicBezTo>
                  <a:cubicBezTo>
                    <a:pt x="468" y="140"/>
                    <a:pt x="496" y="171"/>
                    <a:pt x="496" y="209"/>
                  </a:cubicBezTo>
                  <a:cubicBezTo>
                    <a:pt x="496" y="250"/>
                    <a:pt x="463" y="283"/>
                    <a:pt x="421" y="283"/>
                  </a:cubicBezTo>
                  <a:close/>
                </a:path>
              </a:pathLst>
            </a:custGeom>
            <a:solidFill>
              <a:schemeClr val="tx1">
                <a:alpha val="58000"/>
              </a:schemeClr>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182880" tIns="0" rIns="0" bIns="0" numCol="1" rtlCol="0" anchor="ctr" anchorCtr="0" compatLnSpc="1">
              <a:prstTxWarp prst="textNoShape">
                <a:avLst/>
              </a:prstTxWarp>
            </a:bodyPr>
            <a:lstStyle/>
            <a:p>
              <a:pPr algn="ctr" defTabSz="914400" eaLnBrk="0" hangingPunct="0">
                <a:buClr>
                  <a:srgbClr val="0F243E">
                    <a:lumMod val="90000"/>
                    <a:lumOff val="10000"/>
                  </a:srgbClr>
                </a:buClr>
              </a:pPr>
              <a:endParaRPr lang="en-US">
                <a:solidFill>
                  <a:srgbClr val="FFFFFF">
                    <a:alpha val="99000"/>
                  </a:srgbClr>
                </a:solidFill>
                <a:ea typeface="ＭＳ Ｐゴシック"/>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6662" y="508814"/>
              <a:ext cx="387953" cy="387953"/>
            </a:xfrm>
            <a:prstGeom prst="rect">
              <a:avLst/>
            </a:prstGeom>
          </p:spPr>
        </p:pic>
      </p:grpSp>
      <p:grpSp>
        <p:nvGrpSpPr>
          <p:cNvPr id="11" name="Group 10"/>
          <p:cNvGrpSpPr/>
          <p:nvPr/>
        </p:nvGrpSpPr>
        <p:grpSpPr>
          <a:xfrm>
            <a:off x="5943600" y="3813602"/>
            <a:ext cx="1320117" cy="751226"/>
            <a:chOff x="6266900" y="3934703"/>
            <a:chExt cx="1320117" cy="751226"/>
          </a:xfrm>
        </p:grpSpPr>
        <p:sp>
          <p:nvSpPr>
            <p:cNvPr id="33" name="Freeform 19"/>
            <p:cNvSpPr>
              <a:spLocks/>
            </p:cNvSpPr>
            <p:nvPr/>
          </p:nvSpPr>
          <p:spPr bwMode="auto">
            <a:xfrm>
              <a:off x="6266900" y="3934703"/>
              <a:ext cx="1320117" cy="751226"/>
            </a:xfrm>
            <a:custGeom>
              <a:avLst/>
              <a:gdLst>
                <a:gd name="T0" fmla="*/ 54 w 359"/>
                <a:gd name="T1" fmla="*/ 204 h 204"/>
                <a:gd name="T2" fmla="*/ 310 w 359"/>
                <a:gd name="T3" fmla="*/ 204 h 204"/>
                <a:gd name="T4" fmla="*/ 359 w 359"/>
                <a:gd name="T5" fmla="*/ 155 h 204"/>
                <a:gd name="T6" fmla="*/ 310 w 359"/>
                <a:gd name="T7" fmla="*/ 106 h 204"/>
                <a:gd name="T8" fmla="*/ 306 w 359"/>
                <a:gd name="T9" fmla="*/ 106 h 204"/>
                <a:gd name="T10" fmla="*/ 238 w 359"/>
                <a:gd name="T11" fmla="*/ 41 h 204"/>
                <a:gd name="T12" fmla="*/ 206 w 359"/>
                <a:gd name="T13" fmla="*/ 49 h 204"/>
                <a:gd name="T14" fmla="*/ 129 w 359"/>
                <a:gd name="T15" fmla="*/ 0 h 204"/>
                <a:gd name="T16" fmla="*/ 45 w 359"/>
                <a:gd name="T17" fmla="*/ 84 h 204"/>
                <a:gd name="T18" fmla="*/ 46 w 359"/>
                <a:gd name="T19" fmla="*/ 97 h 204"/>
                <a:gd name="T20" fmla="*/ 0 w 359"/>
                <a:gd name="T21" fmla="*/ 150 h 204"/>
                <a:gd name="T22" fmla="*/ 54 w 359"/>
                <a:gd name="T23"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9" h="204">
                  <a:moveTo>
                    <a:pt x="54" y="204"/>
                  </a:moveTo>
                  <a:cubicBezTo>
                    <a:pt x="310" y="204"/>
                    <a:pt x="310" y="204"/>
                    <a:pt x="310" y="204"/>
                  </a:cubicBezTo>
                  <a:cubicBezTo>
                    <a:pt x="337" y="204"/>
                    <a:pt x="359" y="182"/>
                    <a:pt x="359" y="155"/>
                  </a:cubicBezTo>
                  <a:cubicBezTo>
                    <a:pt x="359" y="128"/>
                    <a:pt x="337" y="106"/>
                    <a:pt x="310" y="106"/>
                  </a:cubicBezTo>
                  <a:cubicBezTo>
                    <a:pt x="309" y="106"/>
                    <a:pt x="307" y="106"/>
                    <a:pt x="306" y="106"/>
                  </a:cubicBezTo>
                  <a:cubicBezTo>
                    <a:pt x="304" y="70"/>
                    <a:pt x="274" y="41"/>
                    <a:pt x="238" y="41"/>
                  </a:cubicBezTo>
                  <a:cubicBezTo>
                    <a:pt x="226" y="41"/>
                    <a:pt x="215" y="44"/>
                    <a:pt x="206" y="49"/>
                  </a:cubicBezTo>
                  <a:cubicBezTo>
                    <a:pt x="192" y="20"/>
                    <a:pt x="163" y="0"/>
                    <a:pt x="129" y="0"/>
                  </a:cubicBezTo>
                  <a:cubicBezTo>
                    <a:pt x="83" y="0"/>
                    <a:pt x="45" y="37"/>
                    <a:pt x="45" y="84"/>
                  </a:cubicBezTo>
                  <a:cubicBezTo>
                    <a:pt x="45" y="88"/>
                    <a:pt x="45" y="93"/>
                    <a:pt x="46" y="97"/>
                  </a:cubicBezTo>
                  <a:cubicBezTo>
                    <a:pt x="20" y="101"/>
                    <a:pt x="0" y="123"/>
                    <a:pt x="0" y="150"/>
                  </a:cubicBezTo>
                  <a:cubicBezTo>
                    <a:pt x="0" y="180"/>
                    <a:pt x="24" y="204"/>
                    <a:pt x="54" y="204"/>
                  </a:cubicBezTo>
                  <a:close/>
                </a:path>
              </a:pathLst>
            </a:custGeom>
            <a:solidFill>
              <a:schemeClr val="tx1">
                <a:alpha val="58000"/>
              </a:schemeClr>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182880" tIns="0" rIns="0" bIns="0" numCol="1" rtlCol="0" anchor="ctr" anchorCtr="0" compatLnSpc="1">
              <a:prstTxWarp prst="textNoShape">
                <a:avLst/>
              </a:prstTxWarp>
            </a:bodyPr>
            <a:lstStyle/>
            <a:p>
              <a:pPr algn="ctr" defTabSz="914400" eaLnBrk="0" hangingPunct="0">
                <a:buClr>
                  <a:srgbClr val="0F243E">
                    <a:lumMod val="90000"/>
                    <a:lumOff val="10000"/>
                  </a:srgbClr>
                </a:buClr>
              </a:pPr>
              <a:endParaRPr lang="en-US">
                <a:solidFill>
                  <a:srgbClr val="FFFFFF">
                    <a:alpha val="99000"/>
                  </a:srgbClr>
                </a:solidFill>
                <a:ea typeface="ＭＳ Ｐゴシック"/>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5600" y="4248150"/>
              <a:ext cx="311130" cy="311130"/>
            </a:xfrm>
            <a:prstGeom prst="rect">
              <a:avLst/>
            </a:prstGeom>
          </p:spPr>
        </p:pic>
      </p:grpSp>
      <p:grpSp>
        <p:nvGrpSpPr>
          <p:cNvPr id="15" name="Group 14"/>
          <p:cNvGrpSpPr/>
          <p:nvPr/>
        </p:nvGrpSpPr>
        <p:grpSpPr>
          <a:xfrm>
            <a:off x="2275069" y="1962150"/>
            <a:ext cx="1306331" cy="751226"/>
            <a:chOff x="2214308" y="1897276"/>
            <a:chExt cx="1306331" cy="751226"/>
          </a:xfrm>
        </p:grpSpPr>
        <p:sp>
          <p:nvSpPr>
            <p:cNvPr id="43" name="Freeform 15"/>
            <p:cNvSpPr>
              <a:spLocks/>
            </p:cNvSpPr>
            <p:nvPr/>
          </p:nvSpPr>
          <p:spPr bwMode="auto">
            <a:xfrm>
              <a:off x="2214308" y="1897276"/>
              <a:ext cx="1306331" cy="751226"/>
            </a:xfrm>
            <a:custGeom>
              <a:avLst/>
              <a:gdLst>
                <a:gd name="T0" fmla="*/ 58 w 390"/>
                <a:gd name="T1" fmla="*/ 223 h 223"/>
                <a:gd name="T2" fmla="*/ 337 w 390"/>
                <a:gd name="T3" fmla="*/ 223 h 223"/>
                <a:gd name="T4" fmla="*/ 390 w 390"/>
                <a:gd name="T5" fmla="*/ 169 h 223"/>
                <a:gd name="T6" fmla="*/ 337 w 390"/>
                <a:gd name="T7" fmla="*/ 116 h 223"/>
                <a:gd name="T8" fmla="*/ 333 w 390"/>
                <a:gd name="T9" fmla="*/ 116 h 223"/>
                <a:gd name="T10" fmla="*/ 258 w 390"/>
                <a:gd name="T11" fmla="*/ 45 h 223"/>
                <a:gd name="T12" fmla="*/ 223 w 390"/>
                <a:gd name="T13" fmla="*/ 54 h 223"/>
                <a:gd name="T14" fmla="*/ 140 w 390"/>
                <a:gd name="T15" fmla="*/ 0 h 223"/>
                <a:gd name="T16" fmla="*/ 49 w 390"/>
                <a:gd name="T17" fmla="*/ 91 h 223"/>
                <a:gd name="T18" fmla="*/ 50 w 390"/>
                <a:gd name="T19" fmla="*/ 106 h 223"/>
                <a:gd name="T20" fmla="*/ 0 w 390"/>
                <a:gd name="T21" fmla="*/ 164 h 223"/>
                <a:gd name="T22" fmla="*/ 58 w 390"/>
                <a:gd name="T23"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0" h="223">
                  <a:moveTo>
                    <a:pt x="58" y="223"/>
                  </a:moveTo>
                  <a:cubicBezTo>
                    <a:pt x="337" y="223"/>
                    <a:pt x="337" y="223"/>
                    <a:pt x="337" y="223"/>
                  </a:cubicBezTo>
                  <a:cubicBezTo>
                    <a:pt x="366" y="223"/>
                    <a:pt x="390" y="199"/>
                    <a:pt x="390" y="169"/>
                  </a:cubicBezTo>
                  <a:cubicBezTo>
                    <a:pt x="390" y="140"/>
                    <a:pt x="366" y="116"/>
                    <a:pt x="337" y="116"/>
                  </a:cubicBezTo>
                  <a:cubicBezTo>
                    <a:pt x="336" y="116"/>
                    <a:pt x="334" y="116"/>
                    <a:pt x="333" y="116"/>
                  </a:cubicBezTo>
                  <a:cubicBezTo>
                    <a:pt x="331" y="76"/>
                    <a:pt x="298" y="45"/>
                    <a:pt x="258" y="45"/>
                  </a:cubicBezTo>
                  <a:cubicBezTo>
                    <a:pt x="246" y="45"/>
                    <a:pt x="234" y="48"/>
                    <a:pt x="223" y="54"/>
                  </a:cubicBezTo>
                  <a:cubicBezTo>
                    <a:pt x="209" y="22"/>
                    <a:pt x="177" y="0"/>
                    <a:pt x="140" y="0"/>
                  </a:cubicBezTo>
                  <a:cubicBezTo>
                    <a:pt x="90" y="0"/>
                    <a:pt x="49" y="41"/>
                    <a:pt x="49" y="91"/>
                  </a:cubicBezTo>
                  <a:cubicBezTo>
                    <a:pt x="49" y="96"/>
                    <a:pt x="49" y="101"/>
                    <a:pt x="50" y="106"/>
                  </a:cubicBezTo>
                  <a:cubicBezTo>
                    <a:pt x="21" y="110"/>
                    <a:pt x="0" y="135"/>
                    <a:pt x="0" y="164"/>
                  </a:cubicBezTo>
                  <a:cubicBezTo>
                    <a:pt x="0" y="196"/>
                    <a:pt x="26" y="223"/>
                    <a:pt x="58" y="223"/>
                  </a:cubicBezTo>
                  <a:close/>
                </a:path>
              </a:pathLst>
            </a:custGeom>
            <a:solidFill>
              <a:schemeClr val="tx1">
                <a:alpha val="58000"/>
              </a:schemeClr>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182880" tIns="0" rIns="0" bIns="0" numCol="1" rtlCol="0" anchor="ctr" anchorCtr="0" compatLnSpc="1">
              <a:prstTxWarp prst="textNoShape">
                <a:avLst/>
              </a:prstTxWarp>
            </a:bodyPr>
            <a:lstStyle/>
            <a:p>
              <a:pPr algn="ctr" defTabSz="914400" eaLnBrk="0" hangingPunct="0">
                <a:buClr>
                  <a:srgbClr val="0F243E">
                    <a:lumMod val="90000"/>
                    <a:lumOff val="10000"/>
                  </a:srgbClr>
                </a:buClr>
              </a:pPr>
              <a:endParaRPr lang="en-US">
                <a:solidFill>
                  <a:srgbClr val="FFFFFF">
                    <a:alpha val="99000"/>
                  </a:srgbClr>
                </a:solidFill>
                <a:ea typeface="ＭＳ Ｐゴシック"/>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5747" y="2155141"/>
              <a:ext cx="363452" cy="363452"/>
            </a:xfrm>
            <a:prstGeom prst="rect">
              <a:avLst/>
            </a:prstGeom>
          </p:spPr>
        </p:pic>
      </p:grpSp>
      <p:sp>
        <p:nvSpPr>
          <p:cNvPr id="50" name="Rectangle 49"/>
          <p:cNvSpPr/>
          <p:nvPr/>
        </p:nvSpPr>
        <p:spPr>
          <a:xfrm>
            <a:off x="-1" y="2743102"/>
            <a:ext cx="7133689" cy="1047331"/>
          </a:xfrm>
          <a:prstGeom prst="rect">
            <a:avLst/>
          </a:prstGeom>
          <a:gradFill flip="none" rotWithShape="1">
            <a:gsLst>
              <a:gs pos="19000">
                <a:schemeClr val="accent6">
                  <a:alpha val="88000"/>
                </a:schemeClr>
              </a:gs>
              <a:gs pos="100000">
                <a:srgbClr val="00B0F0">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defTabSz="914400">
              <a:lnSpc>
                <a:spcPct val="80000"/>
              </a:lnSpc>
            </a:pPr>
            <a:r>
              <a:rPr lang="en-US" sz="2800" dirty="0" smtClean="0">
                <a:solidFill>
                  <a:srgbClr val="FFFFFF"/>
                </a:solidFill>
                <a:latin typeface="CiscoSansTT ExtraLight"/>
              </a:rPr>
              <a:t>La </a:t>
            </a:r>
            <a:r>
              <a:rPr lang="en-US" sz="2800" dirty="0" err="1" smtClean="0">
                <a:solidFill>
                  <a:srgbClr val="FFFFFF"/>
                </a:solidFill>
                <a:latin typeface="CiscoSansTT ExtraLight"/>
              </a:rPr>
              <a:t>fuerza</a:t>
            </a:r>
            <a:r>
              <a:rPr lang="en-US" sz="2800" dirty="0" smtClean="0">
                <a:solidFill>
                  <a:srgbClr val="FFFFFF"/>
                </a:solidFill>
                <a:latin typeface="CiscoSansTT ExtraLight"/>
              </a:rPr>
              <a:t> </a:t>
            </a:r>
            <a:r>
              <a:rPr lang="en-US" sz="2800" dirty="0" err="1" smtClean="0">
                <a:solidFill>
                  <a:srgbClr val="FFFFFF"/>
                </a:solidFill>
                <a:latin typeface="CiscoSansTT ExtraLight"/>
              </a:rPr>
              <a:t>más</a:t>
            </a:r>
            <a:r>
              <a:rPr lang="en-US" sz="2800" dirty="0" smtClean="0">
                <a:solidFill>
                  <a:srgbClr val="FFFFFF"/>
                </a:solidFill>
                <a:latin typeface="CiscoSansTT ExtraLight"/>
              </a:rPr>
              <a:t> </a:t>
            </a:r>
            <a:r>
              <a:rPr lang="en-US" sz="2800" dirty="0" err="1" smtClean="0">
                <a:solidFill>
                  <a:srgbClr val="FFFFFF"/>
                </a:solidFill>
                <a:latin typeface="CiscoSansTT ExtraLight"/>
              </a:rPr>
              <a:t>disruptiva</a:t>
            </a:r>
            <a:r>
              <a:rPr lang="en-US" sz="2800" dirty="0" smtClean="0">
                <a:solidFill>
                  <a:srgbClr val="FFFFFF"/>
                </a:solidFill>
                <a:latin typeface="CiscoSansTT ExtraLight"/>
              </a:rPr>
              <a:t> </a:t>
            </a:r>
            <a:r>
              <a:rPr lang="en-US" sz="2800" dirty="0" err="1" smtClean="0">
                <a:solidFill>
                  <a:srgbClr val="FFFFFF"/>
                </a:solidFill>
                <a:latin typeface="CiscoSansTT ExtraLight"/>
              </a:rPr>
              <a:t>en</a:t>
            </a:r>
            <a:r>
              <a:rPr lang="en-US" sz="2800" dirty="0" smtClean="0">
                <a:solidFill>
                  <a:srgbClr val="FFFFFF"/>
                </a:solidFill>
                <a:latin typeface="CiscoSansTT ExtraLight"/>
              </a:rPr>
              <a:t> IT…</a:t>
            </a:r>
          </a:p>
          <a:p>
            <a:pPr defTabSz="914400">
              <a:lnSpc>
                <a:spcPct val="80000"/>
              </a:lnSpc>
            </a:pPr>
            <a:r>
              <a:rPr lang="en-US" sz="2800" dirty="0" smtClean="0">
                <a:solidFill>
                  <a:srgbClr val="FFC000"/>
                </a:solidFill>
              </a:rPr>
              <a:t>el </a:t>
            </a:r>
            <a:r>
              <a:rPr lang="en-US" sz="2800" dirty="0" err="1" smtClean="0">
                <a:solidFill>
                  <a:srgbClr val="FFC000"/>
                </a:solidFill>
              </a:rPr>
              <a:t>usuario</a:t>
            </a:r>
            <a:r>
              <a:rPr lang="en-US" sz="2800" dirty="0" smtClean="0">
                <a:solidFill>
                  <a:srgbClr val="FFC000"/>
                </a:solidFill>
              </a:rPr>
              <a:t> final</a:t>
            </a:r>
            <a:endParaRPr lang="en-US" sz="2800" dirty="0">
              <a:solidFill>
                <a:srgbClr val="FFC000"/>
              </a:solidFill>
            </a:endParaRPr>
          </a:p>
        </p:txBody>
      </p:sp>
      <p:grpSp>
        <p:nvGrpSpPr>
          <p:cNvPr id="16" name="Group 15"/>
          <p:cNvGrpSpPr/>
          <p:nvPr/>
        </p:nvGrpSpPr>
        <p:grpSpPr>
          <a:xfrm>
            <a:off x="3177884" y="3813602"/>
            <a:ext cx="1308903" cy="751226"/>
            <a:chOff x="2992122" y="3817376"/>
            <a:chExt cx="1308903" cy="751226"/>
          </a:xfrm>
        </p:grpSpPr>
        <p:sp>
          <p:nvSpPr>
            <p:cNvPr id="30" name="Freeform 13"/>
            <p:cNvSpPr>
              <a:spLocks/>
            </p:cNvSpPr>
            <p:nvPr/>
          </p:nvSpPr>
          <p:spPr bwMode="auto">
            <a:xfrm>
              <a:off x="2992122" y="3817376"/>
              <a:ext cx="1308903" cy="751226"/>
            </a:xfrm>
            <a:custGeom>
              <a:avLst/>
              <a:gdLst>
                <a:gd name="T0" fmla="*/ 59 w 395"/>
                <a:gd name="T1" fmla="*/ 226 h 226"/>
                <a:gd name="T2" fmla="*/ 341 w 395"/>
                <a:gd name="T3" fmla="*/ 226 h 226"/>
                <a:gd name="T4" fmla="*/ 395 w 395"/>
                <a:gd name="T5" fmla="*/ 172 h 226"/>
                <a:gd name="T6" fmla="*/ 341 w 395"/>
                <a:gd name="T7" fmla="*/ 118 h 226"/>
                <a:gd name="T8" fmla="*/ 337 w 395"/>
                <a:gd name="T9" fmla="*/ 118 h 226"/>
                <a:gd name="T10" fmla="*/ 262 w 395"/>
                <a:gd name="T11" fmla="*/ 46 h 226"/>
                <a:gd name="T12" fmla="*/ 226 w 395"/>
                <a:gd name="T13" fmla="*/ 55 h 226"/>
                <a:gd name="T14" fmla="*/ 142 w 395"/>
                <a:gd name="T15" fmla="*/ 0 h 226"/>
                <a:gd name="T16" fmla="*/ 49 w 395"/>
                <a:gd name="T17" fmla="*/ 93 h 226"/>
                <a:gd name="T18" fmla="*/ 51 w 395"/>
                <a:gd name="T19" fmla="*/ 108 h 226"/>
                <a:gd name="T20" fmla="*/ 0 w 395"/>
                <a:gd name="T21" fmla="*/ 167 h 226"/>
                <a:gd name="T22" fmla="*/ 59 w 395"/>
                <a:gd name="T23"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5" h="226">
                  <a:moveTo>
                    <a:pt x="59" y="226"/>
                  </a:moveTo>
                  <a:cubicBezTo>
                    <a:pt x="341" y="226"/>
                    <a:pt x="341" y="226"/>
                    <a:pt x="341" y="226"/>
                  </a:cubicBezTo>
                  <a:cubicBezTo>
                    <a:pt x="371" y="226"/>
                    <a:pt x="395" y="202"/>
                    <a:pt x="395" y="172"/>
                  </a:cubicBezTo>
                  <a:cubicBezTo>
                    <a:pt x="395" y="142"/>
                    <a:pt x="371" y="118"/>
                    <a:pt x="341" y="118"/>
                  </a:cubicBezTo>
                  <a:cubicBezTo>
                    <a:pt x="340" y="118"/>
                    <a:pt x="339" y="118"/>
                    <a:pt x="337" y="118"/>
                  </a:cubicBezTo>
                  <a:cubicBezTo>
                    <a:pt x="335" y="78"/>
                    <a:pt x="302" y="46"/>
                    <a:pt x="262" y="46"/>
                  </a:cubicBezTo>
                  <a:cubicBezTo>
                    <a:pt x="249" y="46"/>
                    <a:pt x="237" y="49"/>
                    <a:pt x="226" y="55"/>
                  </a:cubicBezTo>
                  <a:cubicBezTo>
                    <a:pt x="212" y="23"/>
                    <a:pt x="180" y="0"/>
                    <a:pt x="142" y="0"/>
                  </a:cubicBezTo>
                  <a:cubicBezTo>
                    <a:pt x="91" y="0"/>
                    <a:pt x="49" y="42"/>
                    <a:pt x="49" y="93"/>
                  </a:cubicBezTo>
                  <a:cubicBezTo>
                    <a:pt x="49" y="98"/>
                    <a:pt x="50" y="103"/>
                    <a:pt x="51" y="108"/>
                  </a:cubicBezTo>
                  <a:cubicBezTo>
                    <a:pt x="22" y="112"/>
                    <a:pt x="0" y="137"/>
                    <a:pt x="0" y="167"/>
                  </a:cubicBezTo>
                  <a:cubicBezTo>
                    <a:pt x="0" y="199"/>
                    <a:pt x="26" y="226"/>
                    <a:pt x="59" y="226"/>
                  </a:cubicBezTo>
                  <a:close/>
                </a:path>
              </a:pathLst>
            </a:custGeom>
            <a:solidFill>
              <a:schemeClr val="tx1">
                <a:alpha val="58000"/>
              </a:schemeClr>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182880" tIns="0" rIns="0" bIns="0" numCol="1" rtlCol="0" anchor="ctr" anchorCtr="0" compatLnSpc="1">
              <a:prstTxWarp prst="textNoShape">
                <a:avLst/>
              </a:prstTxWarp>
            </a:bodyPr>
            <a:lstStyle/>
            <a:p>
              <a:pPr algn="ctr" defTabSz="914400" eaLnBrk="0" hangingPunct="0">
                <a:buClr>
                  <a:srgbClr val="0F243E">
                    <a:lumMod val="90000"/>
                    <a:lumOff val="10000"/>
                  </a:srgbClr>
                </a:buClr>
              </a:pPr>
              <a:endParaRPr lang="en-US">
                <a:solidFill>
                  <a:srgbClr val="FFFFFF">
                    <a:alpha val="99000"/>
                  </a:srgbClr>
                </a:solidFill>
                <a:ea typeface="ＭＳ Ｐゴシック"/>
              </a:endParaRPr>
            </a:p>
          </p:txBody>
        </p:sp>
        <p:sp>
          <p:nvSpPr>
            <p:cNvPr id="48" name="Freeform 20"/>
            <p:cNvSpPr>
              <a:spLocks noEditPoints="1"/>
            </p:cNvSpPr>
            <p:nvPr/>
          </p:nvSpPr>
          <p:spPr bwMode="auto">
            <a:xfrm>
              <a:off x="3475123" y="4176071"/>
              <a:ext cx="319034" cy="237771"/>
            </a:xfrm>
            <a:custGeom>
              <a:avLst/>
              <a:gdLst>
                <a:gd name="T0" fmla="*/ 93 w 106"/>
                <a:gd name="T1" fmla="*/ 0 h 79"/>
                <a:gd name="T2" fmla="*/ 13 w 106"/>
                <a:gd name="T3" fmla="*/ 0 h 79"/>
                <a:gd name="T4" fmla="*/ 0 w 106"/>
                <a:gd name="T5" fmla="*/ 0 h 79"/>
                <a:gd name="T6" fmla="*/ 0 w 106"/>
                <a:gd name="T7" fmla="*/ 10 h 79"/>
                <a:gd name="T8" fmla="*/ 0 w 106"/>
                <a:gd name="T9" fmla="*/ 79 h 79"/>
                <a:gd name="T10" fmla="*/ 106 w 106"/>
                <a:gd name="T11" fmla="*/ 79 h 79"/>
                <a:gd name="T12" fmla="*/ 106 w 106"/>
                <a:gd name="T13" fmla="*/ 10 h 79"/>
                <a:gd name="T14" fmla="*/ 106 w 106"/>
                <a:gd name="T15" fmla="*/ 0 h 79"/>
                <a:gd name="T16" fmla="*/ 93 w 106"/>
                <a:gd name="T17" fmla="*/ 0 h 79"/>
                <a:gd name="T18" fmla="*/ 93 w 106"/>
                <a:gd name="T19" fmla="*/ 66 h 79"/>
                <a:gd name="T20" fmla="*/ 13 w 106"/>
                <a:gd name="T21" fmla="*/ 66 h 79"/>
                <a:gd name="T22" fmla="*/ 13 w 106"/>
                <a:gd name="T23" fmla="*/ 14 h 79"/>
                <a:gd name="T24" fmla="*/ 54 w 106"/>
                <a:gd name="T25" fmla="*/ 46 h 79"/>
                <a:gd name="T26" fmla="*/ 93 w 106"/>
                <a:gd name="T27" fmla="*/ 14 h 79"/>
                <a:gd name="T28" fmla="*/ 93 w 106"/>
                <a:gd name="T29" fmla="*/ 66 h 79"/>
                <a:gd name="T30" fmla="*/ 54 w 106"/>
                <a:gd name="T31" fmla="*/ 33 h 79"/>
                <a:gd name="T32" fmla="*/ 24 w 106"/>
                <a:gd name="T33" fmla="*/ 10 h 79"/>
                <a:gd name="T34" fmla="*/ 82 w 106"/>
                <a:gd name="T35" fmla="*/ 10 h 79"/>
                <a:gd name="T36" fmla="*/ 54 w 106"/>
                <a:gd name="T37" fmla="*/ 3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79">
                  <a:moveTo>
                    <a:pt x="93" y="0"/>
                  </a:moveTo>
                  <a:lnTo>
                    <a:pt x="13" y="0"/>
                  </a:lnTo>
                  <a:lnTo>
                    <a:pt x="0" y="0"/>
                  </a:lnTo>
                  <a:lnTo>
                    <a:pt x="0" y="10"/>
                  </a:lnTo>
                  <a:lnTo>
                    <a:pt x="0" y="79"/>
                  </a:lnTo>
                  <a:lnTo>
                    <a:pt x="106" y="79"/>
                  </a:lnTo>
                  <a:lnTo>
                    <a:pt x="106" y="10"/>
                  </a:lnTo>
                  <a:lnTo>
                    <a:pt x="106" y="0"/>
                  </a:lnTo>
                  <a:lnTo>
                    <a:pt x="93" y="0"/>
                  </a:lnTo>
                  <a:close/>
                  <a:moveTo>
                    <a:pt x="93" y="66"/>
                  </a:moveTo>
                  <a:lnTo>
                    <a:pt x="13" y="66"/>
                  </a:lnTo>
                  <a:lnTo>
                    <a:pt x="13" y="14"/>
                  </a:lnTo>
                  <a:lnTo>
                    <a:pt x="54" y="46"/>
                  </a:lnTo>
                  <a:lnTo>
                    <a:pt x="93" y="14"/>
                  </a:lnTo>
                  <a:lnTo>
                    <a:pt x="93" y="66"/>
                  </a:lnTo>
                  <a:close/>
                  <a:moveTo>
                    <a:pt x="54" y="33"/>
                  </a:moveTo>
                  <a:lnTo>
                    <a:pt x="24" y="10"/>
                  </a:lnTo>
                  <a:lnTo>
                    <a:pt x="82" y="10"/>
                  </a:lnTo>
                  <a:lnTo>
                    <a:pt x="54" y="33"/>
                  </a:lnTo>
                  <a:close/>
                </a:path>
              </a:pathLst>
            </a:custGeom>
            <a:solidFill>
              <a:srgbClr val="F1F6E8"/>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vert="horz" wrap="square" lIns="182880" tIns="0" rIns="0" bIns="0" numCol="1" rtlCol="0" anchor="ctr" anchorCtr="0" compatLnSpc="1">
              <a:prstTxWarp prst="textNoShape">
                <a:avLst/>
              </a:prstTxWarp>
            </a:bodyPr>
            <a:lstStyle/>
            <a:p>
              <a:pPr algn="ctr" defTabSz="914400" eaLnBrk="0" hangingPunct="0">
                <a:buClr>
                  <a:srgbClr val="0F243E">
                    <a:lumMod val="90000"/>
                    <a:lumOff val="10000"/>
                  </a:srgbClr>
                </a:buClr>
              </a:pPr>
              <a:endParaRPr lang="en-US">
                <a:solidFill>
                  <a:srgbClr val="FFFFFF">
                    <a:alpha val="99000"/>
                  </a:srgbClr>
                </a:solidFill>
                <a:ea typeface="ＭＳ Ｐゴシック"/>
              </a:endParaRPr>
            </a:p>
          </p:txBody>
        </p:sp>
      </p:grpSp>
      <p:sp>
        <p:nvSpPr>
          <p:cNvPr id="2" name="Slide Number Placeholder 1"/>
          <p:cNvSpPr>
            <a:spLocks noGrp="1"/>
          </p:cNvSpPr>
          <p:nvPr>
            <p:ph type="sldNum" sz="quarter" idx="4"/>
          </p:nvPr>
        </p:nvSpPr>
        <p:spPr/>
        <p:txBody>
          <a:bodyPr/>
          <a:lstStyle/>
          <a:p>
            <a:fld id="{96A97DD0-5BE7-4856-A2A9-C42C6688E607}" type="slidenum">
              <a:rPr lang="en-US" smtClean="0"/>
              <a:pPr/>
              <a:t>6</a:t>
            </a:fld>
            <a:endParaRPr lang="en-US" dirty="0"/>
          </a:p>
        </p:txBody>
      </p:sp>
    </p:spTree>
    <p:extLst>
      <p:ext uri="{BB962C8B-B14F-4D97-AF65-F5344CB8AC3E}">
        <p14:creationId xmlns:p14="http://schemas.microsoft.com/office/powerpoint/2010/main" val="74919075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2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44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66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88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11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2" presetClass="entr" presetSubtype="8" fill="hold" grpId="0" nodeType="withEffect">
                                  <p:stCondLst>
                                    <p:cond delay="1100"/>
                                  </p:stCondLst>
                                  <p:childTnLst>
                                    <p:set>
                                      <p:cBhvr>
                                        <p:cTn id="36" dur="1" fill="hold">
                                          <p:stCondLst>
                                            <p:cond delay="0"/>
                                          </p:stCondLst>
                                        </p:cTn>
                                        <p:tgtEl>
                                          <p:spTgt spid="50">
                                            <p:bg/>
                                          </p:spTgt>
                                        </p:tgtEl>
                                        <p:attrNameLst>
                                          <p:attrName>style.visibility</p:attrName>
                                        </p:attrNameLst>
                                      </p:cBhvr>
                                      <p:to>
                                        <p:strVal val="visible"/>
                                      </p:to>
                                    </p:set>
                                    <p:anim calcmode="lin" valueType="num">
                                      <p:cBhvr additive="base">
                                        <p:cTn id="37" dur="1000" fill="hold"/>
                                        <p:tgtEl>
                                          <p:spTgt spid="50">
                                            <p:bg/>
                                          </p:spTgt>
                                        </p:tgtEl>
                                        <p:attrNameLst>
                                          <p:attrName>ppt_x</p:attrName>
                                        </p:attrNameLst>
                                      </p:cBhvr>
                                      <p:tavLst>
                                        <p:tav tm="0">
                                          <p:val>
                                            <p:strVal val="0-#ppt_w/2"/>
                                          </p:val>
                                        </p:tav>
                                        <p:tav tm="100000">
                                          <p:val>
                                            <p:strVal val="#ppt_x"/>
                                          </p:val>
                                        </p:tav>
                                      </p:tavLst>
                                    </p:anim>
                                    <p:anim calcmode="lin" valueType="num">
                                      <p:cBhvr additive="base">
                                        <p:cTn id="38" dur="1000" fill="hold"/>
                                        <p:tgtEl>
                                          <p:spTgt spid="50">
                                            <p:bg/>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1100"/>
                                  </p:stCondLst>
                                  <p:childTnLst>
                                    <p:set>
                                      <p:cBhvr>
                                        <p:cTn id="42" dur="1" fill="hold">
                                          <p:stCondLst>
                                            <p:cond delay="0"/>
                                          </p:stCondLst>
                                        </p:cTn>
                                        <p:tgtEl>
                                          <p:spTgt spid="50">
                                            <p:txEl>
                                              <p:pRg st="0" end="0"/>
                                            </p:txEl>
                                          </p:spTgt>
                                        </p:tgtEl>
                                        <p:attrNameLst>
                                          <p:attrName>style.visibility</p:attrName>
                                        </p:attrNameLst>
                                      </p:cBhvr>
                                      <p:to>
                                        <p:strVal val="visible"/>
                                      </p:to>
                                    </p:set>
                                    <p:anim calcmode="lin" valueType="num">
                                      <p:cBhvr additive="base">
                                        <p:cTn id="43" dur="1000" fill="hold"/>
                                        <p:tgtEl>
                                          <p:spTgt spid="50">
                                            <p:txEl>
                                              <p:pRg st="0" end="0"/>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1100"/>
                                  </p:stCondLst>
                                  <p:childTnLst>
                                    <p:set>
                                      <p:cBhvr>
                                        <p:cTn id="48" dur="1" fill="hold">
                                          <p:stCondLst>
                                            <p:cond delay="0"/>
                                          </p:stCondLst>
                                        </p:cTn>
                                        <p:tgtEl>
                                          <p:spTgt spid="50">
                                            <p:txEl>
                                              <p:pRg st="1" end="1"/>
                                            </p:txEl>
                                          </p:spTgt>
                                        </p:tgtEl>
                                        <p:attrNameLst>
                                          <p:attrName>style.visibility</p:attrName>
                                        </p:attrNameLst>
                                      </p:cBhvr>
                                      <p:to>
                                        <p:strVal val="visible"/>
                                      </p:to>
                                    </p:set>
                                    <p:anim calcmode="lin" valueType="num">
                                      <p:cBhvr additive="base">
                                        <p:cTn id="49" dur="1000" fill="hold"/>
                                        <p:tgtEl>
                                          <p:spTgt spid="50">
                                            <p:txEl>
                                              <p:pRg st="1" end="1"/>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5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8624" y="1550940"/>
            <a:ext cx="4108447" cy="2500388"/>
          </a:xfrm>
          <a:prstGeom prst="rect">
            <a:avLst/>
          </a:prstGeom>
          <a:ln>
            <a:noFill/>
          </a:ln>
          <a:effectLst>
            <a:outerShdw blurRad="292100" dist="139700" dir="2700000" algn="tl" rotWithShape="0">
              <a:srgbClr val="333333">
                <a:alpha val="65000"/>
              </a:srgbClr>
            </a:outerShdw>
          </a:effectLst>
        </p:spPr>
      </p:pic>
      <p:pic>
        <p:nvPicPr>
          <p:cNvPr id="14" name="Picture 22" descr="http://i.zdnet.com/blogs/jk-3-30-cube-farm.jpg"/>
          <p:cNvPicPr>
            <a:picLocks noChangeAspect="1" noChangeArrowheads="1"/>
          </p:cNvPicPr>
          <p:nvPr/>
        </p:nvPicPr>
        <p:blipFill>
          <a:blip r:embed="rId4" cstate="print"/>
          <a:srcRect/>
          <a:stretch>
            <a:fillRect/>
          </a:stretch>
        </p:blipFill>
        <p:spPr bwMode="auto">
          <a:xfrm>
            <a:off x="4876800" y="1220400"/>
            <a:ext cx="3859337" cy="249800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p:spPr>
      </p:pic>
      <p:sp>
        <p:nvSpPr>
          <p:cNvPr id="4" name="Title 3"/>
          <p:cNvSpPr>
            <a:spLocks noGrp="1"/>
          </p:cNvSpPr>
          <p:nvPr>
            <p:ph type="ctrTitle"/>
          </p:nvPr>
        </p:nvSpPr>
        <p:spPr/>
        <p:txBody>
          <a:bodyPr/>
          <a:lstStyle/>
          <a:p>
            <a:r>
              <a:rPr lang="es-AR" cap="small" dirty="0" smtClean="0"/>
              <a:t>Un Día Típico</a:t>
            </a:r>
            <a:endParaRPr lang="en-US" cap="small" dirty="0"/>
          </a:p>
        </p:txBody>
      </p:sp>
      <p:sp>
        <p:nvSpPr>
          <p:cNvPr id="7" name="Text Placeholder 6"/>
          <p:cNvSpPr>
            <a:spLocks noGrp="1"/>
          </p:cNvSpPr>
          <p:nvPr>
            <p:ph type="body" sz="quarter" idx="4294967295"/>
          </p:nvPr>
        </p:nvSpPr>
        <p:spPr>
          <a:xfrm>
            <a:off x="1" y="1200151"/>
            <a:ext cx="4142072" cy="3394472"/>
          </a:xfrm>
          <a:prstGeom prst="rect">
            <a:avLst/>
          </a:prstGeom>
        </p:spPr>
        <p:txBody>
          <a:bodyPr vert="horz" lIns="61730" tIns="34295" rIns="61730" bIns="34295" rtlCol="0" anchor="t" anchorCtr="0">
            <a:noAutofit/>
          </a:bodyPr>
          <a:lstStyle/>
          <a:p>
            <a:pPr algn="ctr"/>
            <a:r>
              <a:rPr lang="en-US" cap="small" dirty="0" smtClean="0"/>
              <a:t>El </a:t>
            </a:r>
            <a:r>
              <a:rPr lang="en-US" cap="small" dirty="0" err="1" smtClean="0"/>
              <a:t>Espacio</a:t>
            </a:r>
            <a:r>
              <a:rPr lang="en-US" cap="small" dirty="0" smtClean="0"/>
              <a:t> de </a:t>
            </a:r>
            <a:r>
              <a:rPr lang="en-US" cap="small" dirty="0" err="1" smtClean="0"/>
              <a:t>Trabajo</a:t>
            </a:r>
            <a:r>
              <a:rPr lang="en-US" cap="small" dirty="0" smtClean="0"/>
              <a:t> Hoy</a:t>
            </a:r>
            <a:endParaRPr lang="en-US" cap="small" dirty="0"/>
          </a:p>
        </p:txBody>
      </p:sp>
      <p:pic>
        <p:nvPicPr>
          <p:cNvPr id="4107" name="Picture 11" descr="http://www.momcorpsnyc.com/wp-content/uploads/2011/03/telecommuting-by-fire1.jpg"/>
          <p:cNvPicPr>
            <a:picLocks noChangeAspect="1" noChangeArrowheads="1"/>
          </p:cNvPicPr>
          <p:nvPr/>
        </p:nvPicPr>
        <p:blipFill>
          <a:blip r:embed="rId5" cstate="print"/>
          <a:srcRect/>
          <a:stretch>
            <a:fillRect/>
          </a:stretch>
        </p:blipFill>
        <p:spPr bwMode="auto">
          <a:xfrm>
            <a:off x="239259" y="2266429"/>
            <a:ext cx="3973497" cy="1943153"/>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4"/>
          </p:nvPr>
        </p:nvSpPr>
        <p:spPr/>
        <p:txBody>
          <a:bodyPr/>
          <a:lstStyle/>
          <a:p>
            <a:fld id="{96A97DD0-5BE7-4856-A2A9-C42C6688E607}" type="slidenum">
              <a:rPr lang="en-US" smtClean="0"/>
              <a:pPr/>
              <a:t>7</a:t>
            </a:fld>
            <a:endParaRPr lang="en-US" dirty="0"/>
          </a:p>
        </p:txBody>
      </p:sp>
      <p:sp>
        <p:nvSpPr>
          <p:cNvPr id="8" name="Oval 7"/>
          <p:cNvSpPr/>
          <p:nvPr/>
        </p:nvSpPr>
        <p:spPr>
          <a:xfrm>
            <a:off x="4190250" y="2257472"/>
            <a:ext cx="913638" cy="421481"/>
          </a:xfrm>
          <a:prstGeom prst="ellipse">
            <a:avLst/>
          </a:prstGeom>
          <a:solidFill>
            <a:schemeClr val="accent5">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lIns="68589" tIns="34295" rIns="68589" bIns="34295" rtlCol="0" anchor="ctr"/>
          <a:lstStyle/>
          <a:p>
            <a:pPr algn="ctr"/>
            <a:r>
              <a:rPr lang="en-US" b="1" dirty="0" smtClean="0">
                <a:solidFill>
                  <a:schemeClr val="tx1"/>
                </a:solidFill>
              </a:rPr>
              <a:t>VS</a:t>
            </a:r>
            <a:endParaRPr lang="en-US" b="1" dirty="0" smtClean="0"/>
          </a:p>
        </p:txBody>
      </p:sp>
      <p:sp>
        <p:nvSpPr>
          <p:cNvPr id="11" name="Text Placeholder 6"/>
          <p:cNvSpPr txBox="1">
            <a:spLocks/>
          </p:cNvSpPr>
          <p:nvPr/>
        </p:nvSpPr>
        <p:spPr bwMode="auto">
          <a:xfrm>
            <a:off x="4735432" y="686115"/>
            <a:ext cx="4142072"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61730" tIns="34295" rIns="61730" bIns="34295" numCol="1" rtlCol="0" anchor="t" anchorCtr="0" compatLnSpc="1">
            <a:prstTxWarp prst="textNoShape">
              <a:avLst/>
            </a:prstTxWarp>
            <a:noAutofit/>
          </a:bodyP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algn="ctr" defTabSz="914400"/>
            <a:r>
              <a:rPr lang="en-US" kern="0" cap="small" dirty="0" smtClean="0"/>
              <a:t>La </a:t>
            </a:r>
            <a:r>
              <a:rPr lang="en-US" kern="0" cap="small" dirty="0" err="1" smtClean="0"/>
              <a:t>Oficina</a:t>
            </a:r>
            <a:r>
              <a:rPr lang="en-US" kern="0" cap="small" dirty="0" smtClean="0"/>
              <a:t> Hoy</a:t>
            </a:r>
            <a:endParaRPr lang="en-US" kern="0" cap="small" dirty="0"/>
          </a:p>
        </p:txBody>
      </p:sp>
      <p:pic>
        <p:nvPicPr>
          <p:cNvPr id="4105" name="Picture 9" descr="http://www.telecommuteanywhere.com/images/Telecommuting_at_the_beach.jpg"/>
          <p:cNvPicPr>
            <a:picLocks noChangeAspect="1" noChangeArrowheads="1"/>
          </p:cNvPicPr>
          <p:nvPr/>
        </p:nvPicPr>
        <p:blipFill>
          <a:blip r:embed="rId6" cstate="print"/>
          <a:srcRect/>
          <a:stretch>
            <a:fillRect/>
          </a:stretch>
        </p:blipFill>
        <p:spPr bwMode="auto">
          <a:xfrm>
            <a:off x="1076142" y="2741190"/>
            <a:ext cx="3335111" cy="2244170"/>
          </a:xfrm>
          <a:prstGeom prst="rect">
            <a:avLst/>
          </a:prstGeom>
          <a:ln>
            <a:noFill/>
          </a:ln>
          <a:effectLst>
            <a:outerShdw blurRad="292100" dist="139700" dir="2700000" algn="tl" rotWithShape="0">
              <a:srgbClr val="333333">
                <a:alpha val="65000"/>
              </a:srgbClr>
            </a:outerShdw>
          </a:effectLst>
        </p:spPr>
      </p:pic>
      <p:sp>
        <p:nvSpPr>
          <p:cNvPr id="18" name="Rounded Rectangle 17"/>
          <p:cNvSpPr/>
          <p:nvPr/>
        </p:nvSpPr>
        <p:spPr>
          <a:xfrm>
            <a:off x="677843" y="4114828"/>
            <a:ext cx="7661008" cy="326572"/>
          </a:xfrm>
          <a:prstGeom prst="round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b="1" dirty="0" smtClean="0"/>
              <a:t>El </a:t>
            </a:r>
            <a:r>
              <a:rPr lang="en-US" b="1" dirty="0" err="1" smtClean="0"/>
              <a:t>empleado</a:t>
            </a:r>
            <a:r>
              <a:rPr lang="en-US" b="1" dirty="0" smtClean="0"/>
              <a:t> del </a:t>
            </a:r>
            <a:r>
              <a:rPr lang="en-US" b="1" dirty="0" err="1" smtClean="0"/>
              <a:t>siglo</a:t>
            </a:r>
            <a:r>
              <a:rPr lang="en-US" b="1" dirty="0" smtClean="0"/>
              <a:t> 21 </a:t>
            </a:r>
            <a:r>
              <a:rPr lang="en-US" b="1" dirty="0" err="1" smtClean="0"/>
              <a:t>confinado</a:t>
            </a:r>
            <a:r>
              <a:rPr lang="en-US" b="1" dirty="0" smtClean="0"/>
              <a:t> a la </a:t>
            </a:r>
            <a:r>
              <a:rPr lang="en-US" b="1" dirty="0" err="1" smtClean="0"/>
              <a:t>oficna</a:t>
            </a:r>
            <a:r>
              <a:rPr lang="en-US" b="1" dirty="0" smtClean="0"/>
              <a:t> del </a:t>
            </a:r>
            <a:r>
              <a:rPr lang="en-US" b="1" dirty="0" err="1" smtClean="0"/>
              <a:t>sigo</a:t>
            </a:r>
            <a:r>
              <a:rPr lang="en-US" b="1" dirty="0" smtClean="0"/>
              <a:t> 20 </a:t>
            </a:r>
          </a:p>
        </p:txBody>
      </p:sp>
    </p:spTree>
    <p:extLst>
      <p:ext uri="{BB962C8B-B14F-4D97-AF65-F5344CB8AC3E}">
        <p14:creationId xmlns:p14="http://schemas.microsoft.com/office/powerpoint/2010/main" val="306009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slide(fromBottom)">
                                      <p:cBhvr>
                                        <p:cTn id="7" dur="500"/>
                                        <p:tgtEl>
                                          <p:spTgt spid="11">
                                            <p:txEl>
                                              <p:pRg st="0" end="0"/>
                                            </p:txEl>
                                          </p:spTgt>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Scale>
                                      <p:cBhvr>
                                        <p:cTn id="11"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4"/>
                                        </p:tgtEl>
                                        <p:attrNameLst>
                                          <p:attrName>ppt_x</p:attrName>
                                          <p:attrName>ppt_y</p:attrName>
                                        </p:attrNameLst>
                                      </p:cBhvr>
                                    </p:animMotion>
                                    <p:animEffect transition="in" filter="fade">
                                      <p:cBhvr>
                                        <p:cTn id="13" dur="1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slide(fromBottom)">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7"/>
                                        </p:tgtEl>
                                        <p:attrNameLst>
                                          <p:attrName>style.visibility</p:attrName>
                                        </p:attrNameLst>
                                      </p:cBhvr>
                                      <p:to>
                                        <p:strVal val="visible"/>
                                      </p:to>
                                    </p:set>
                                    <p:animEffect transition="in" filter="fade">
                                      <p:cBhvr>
                                        <p:cTn id="32" dur="500"/>
                                        <p:tgtEl>
                                          <p:spTgt spid="410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05"/>
                                        </p:tgtEl>
                                        <p:attrNameLst>
                                          <p:attrName>style.visibility</p:attrName>
                                        </p:attrNameLst>
                                      </p:cBhvr>
                                      <p:to>
                                        <p:strVal val="visible"/>
                                      </p:to>
                                    </p:set>
                                    <p:animEffect transition="in" filter="fade">
                                      <p:cBhvr>
                                        <p:cTn id="37" dur="500"/>
                                        <p:tgtEl>
                                          <p:spTgt spid="4105"/>
                                        </p:tgtEl>
                                      </p:cBhvr>
                                    </p:animEffect>
                                  </p:childTnLst>
                                </p:cTn>
                              </p:par>
                            </p:childTnLst>
                          </p:cTn>
                        </p:par>
                        <p:par>
                          <p:cTn id="38" fill="hold">
                            <p:stCondLst>
                              <p:cond delay="500"/>
                            </p:stCondLst>
                            <p:childTnLst>
                              <p:par>
                                <p:cTn id="39" presetID="37" presetClass="entr" presetSubtype="0" fill="hold" grpId="0" nodeType="afterEffect">
                                  <p:stCondLst>
                                    <p:cond delay="400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900" decel="100000" fill="hold"/>
                                        <p:tgtEl>
                                          <p:spTgt spid="1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P spid="11" grpId="0" build="p"/>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7569" y="119975"/>
            <a:ext cx="8588861" cy="628650"/>
          </a:xfrm>
        </p:spPr>
        <p:txBody>
          <a:bodyPr/>
          <a:lstStyle/>
          <a:p>
            <a:r>
              <a:rPr lang="en-US" dirty="0" smtClean="0">
                <a:solidFill>
                  <a:schemeClr val="bg1">
                    <a:lumMod val="50000"/>
                  </a:schemeClr>
                </a:solidFill>
              </a:rPr>
              <a:t>La </a:t>
            </a:r>
            <a:r>
              <a:rPr lang="en-US" dirty="0" err="1" smtClean="0">
                <a:solidFill>
                  <a:schemeClr val="bg1">
                    <a:lumMod val="50000"/>
                  </a:schemeClr>
                </a:solidFill>
              </a:rPr>
              <a:t>Fuerza</a:t>
            </a:r>
            <a:r>
              <a:rPr lang="en-US" dirty="0" smtClean="0">
                <a:solidFill>
                  <a:schemeClr val="bg1">
                    <a:lumMod val="50000"/>
                  </a:schemeClr>
                </a:solidFill>
              </a:rPr>
              <a:t> de </a:t>
            </a:r>
            <a:r>
              <a:rPr lang="en-US" dirty="0" err="1" smtClean="0">
                <a:solidFill>
                  <a:schemeClr val="bg1">
                    <a:lumMod val="50000"/>
                  </a:schemeClr>
                </a:solidFill>
              </a:rPr>
              <a:t>Trabajo</a:t>
            </a:r>
            <a:r>
              <a:rPr lang="en-US" dirty="0" smtClean="0">
                <a:solidFill>
                  <a:schemeClr val="bg1">
                    <a:lumMod val="50000"/>
                  </a:schemeClr>
                </a:solidFill>
              </a:rPr>
              <a:t> </a:t>
            </a:r>
            <a:r>
              <a:rPr lang="en-US" dirty="0" err="1" smtClean="0">
                <a:solidFill>
                  <a:schemeClr val="bg1">
                    <a:lumMod val="50000"/>
                  </a:schemeClr>
                </a:solidFill>
              </a:rPr>
              <a:t>Necesita</a:t>
            </a:r>
            <a:r>
              <a:rPr lang="en-US" dirty="0" smtClean="0">
                <a:solidFill>
                  <a:schemeClr val="bg1">
                    <a:lumMod val="50000"/>
                  </a:schemeClr>
                </a:solidFill>
              </a:rPr>
              <a:t> </a:t>
            </a:r>
            <a:r>
              <a:rPr lang="en-US" dirty="0" err="1" smtClean="0">
                <a:solidFill>
                  <a:schemeClr val="bg1">
                    <a:lumMod val="50000"/>
                  </a:schemeClr>
                </a:solidFill>
              </a:rPr>
              <a:t>Más</a:t>
            </a:r>
            <a:r>
              <a:rPr lang="en-US" dirty="0" smtClean="0">
                <a:solidFill>
                  <a:schemeClr val="bg1">
                    <a:lumMod val="50000"/>
                  </a:schemeClr>
                </a:solidFill>
              </a:rPr>
              <a:t> </a:t>
            </a:r>
            <a:r>
              <a:rPr lang="en-US" dirty="0" err="1" smtClean="0">
                <a:solidFill>
                  <a:schemeClr val="bg1">
                    <a:lumMod val="50000"/>
                  </a:schemeClr>
                </a:solidFill>
              </a:rPr>
              <a:t>Flexibilidad</a:t>
            </a:r>
            <a:endParaRPr lang="en-US" dirty="0">
              <a:solidFill>
                <a:schemeClr val="bg1">
                  <a:lumMod val="50000"/>
                </a:schemeClr>
              </a:solidFill>
            </a:endParaRPr>
          </a:p>
        </p:txBody>
      </p:sp>
      <p:grpSp>
        <p:nvGrpSpPr>
          <p:cNvPr id="2" name="Group 1"/>
          <p:cNvGrpSpPr/>
          <p:nvPr/>
        </p:nvGrpSpPr>
        <p:grpSpPr>
          <a:xfrm>
            <a:off x="605778" y="965440"/>
            <a:ext cx="2246312" cy="3684584"/>
            <a:chOff x="596900" y="1143000"/>
            <a:chExt cx="2246312" cy="3684584"/>
          </a:xfrm>
        </p:grpSpPr>
        <p:sp>
          <p:nvSpPr>
            <p:cNvPr id="5" name="Round Same Side Corner Rectangle 4"/>
            <p:cNvSpPr/>
            <p:nvPr/>
          </p:nvSpPr>
          <p:spPr>
            <a:xfrm flipV="1">
              <a:off x="596900" y="1781171"/>
              <a:ext cx="2246312" cy="3046413"/>
            </a:xfrm>
            <a:prstGeom prst="round2SameRect">
              <a:avLst>
                <a:gd name="adj1" fmla="val 50000"/>
                <a:gd name="adj2" fmla="val 0"/>
              </a:avLst>
            </a:prstGeom>
            <a:gradFill>
              <a:gsLst>
                <a:gs pos="0">
                  <a:schemeClr val="accent1">
                    <a:lumMod val="20000"/>
                    <a:lumOff val="80000"/>
                  </a:schemeClr>
                </a:gs>
                <a:gs pos="75000">
                  <a:schemeClr val="accent5">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Oval 5"/>
            <p:cNvSpPr/>
            <p:nvPr/>
          </p:nvSpPr>
          <p:spPr>
            <a:xfrm>
              <a:off x="694529" y="1143000"/>
              <a:ext cx="2051054" cy="2051052"/>
            </a:xfrm>
            <a:prstGeom prst="ellipse">
              <a:avLst/>
            </a:prstGeom>
            <a:gradFill>
              <a:gsLst>
                <a:gs pos="0">
                  <a:schemeClr val="accent1"/>
                </a:gs>
                <a:gs pos="100000">
                  <a:schemeClr val="accent5"/>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731520" rtlCol="0" anchor="ctr"/>
            <a:lstStyle/>
            <a:p>
              <a:pPr algn="ctr"/>
              <a:r>
                <a:rPr lang="en-US" sz="4000" dirty="0" smtClean="0">
                  <a:solidFill>
                    <a:schemeClr val="accent6">
                      <a:lumMod val="40000"/>
                      <a:lumOff val="60000"/>
                    </a:schemeClr>
                  </a:solidFill>
                  <a:effectLst>
                    <a:outerShdw blurRad="38100" dist="38100" dir="2700000" algn="tl">
                      <a:srgbClr val="000000">
                        <a:alpha val="43137"/>
                      </a:srgbClr>
                    </a:outerShdw>
                  </a:effectLst>
                </a:rPr>
                <a:t>40%</a:t>
              </a:r>
            </a:p>
          </p:txBody>
        </p:sp>
        <p:sp>
          <p:nvSpPr>
            <p:cNvPr id="8" name="Rectangle 7"/>
            <p:cNvSpPr/>
            <p:nvPr/>
          </p:nvSpPr>
          <p:spPr>
            <a:xfrm>
              <a:off x="628650" y="3214985"/>
              <a:ext cx="2190750" cy="830997"/>
            </a:xfrm>
            <a:prstGeom prst="rect">
              <a:avLst/>
            </a:prstGeom>
          </p:spPr>
          <p:txBody>
            <a:bodyPr wrap="square">
              <a:spAutoFit/>
            </a:bodyPr>
            <a:lstStyle/>
            <a:p>
              <a:pPr algn="ctr"/>
              <a:r>
                <a:rPr lang="en-US" sz="1600" dirty="0" smtClean="0">
                  <a:solidFill>
                    <a:schemeClr val="tx1">
                      <a:lumMod val="85000"/>
                      <a:lumOff val="15000"/>
                    </a:schemeClr>
                  </a:solidFill>
                </a:rPr>
                <a:t>de </a:t>
              </a:r>
              <a:r>
                <a:rPr lang="en-US" sz="1600" dirty="0" err="1" smtClean="0">
                  <a:solidFill>
                    <a:schemeClr val="tx1">
                      <a:lumMod val="85000"/>
                      <a:lumOff val="15000"/>
                    </a:schemeClr>
                  </a:solidFill>
                </a:rPr>
                <a:t>los</a:t>
              </a:r>
              <a:r>
                <a:rPr lang="en-US" sz="1600" dirty="0" smtClean="0">
                  <a:solidFill>
                    <a:schemeClr val="tx1">
                      <a:lumMod val="85000"/>
                      <a:lumOff val="15000"/>
                    </a:schemeClr>
                  </a:solidFill>
                </a:rPr>
                <a:t> </a:t>
              </a:r>
              <a:r>
                <a:rPr lang="en-US" sz="1600" dirty="0" err="1" smtClean="0">
                  <a:solidFill>
                    <a:schemeClr val="tx1">
                      <a:lumMod val="85000"/>
                      <a:lumOff val="15000"/>
                    </a:schemeClr>
                  </a:solidFill>
                </a:rPr>
                <a:t>empleados</a:t>
              </a:r>
              <a:r>
                <a:rPr lang="en-US" sz="1600" dirty="0" smtClean="0">
                  <a:solidFill>
                    <a:schemeClr val="tx1">
                      <a:lumMod val="85000"/>
                      <a:lumOff val="15000"/>
                    </a:schemeClr>
                  </a:solidFill>
                </a:rPr>
                <a:t> sera </a:t>
              </a:r>
              <a:r>
                <a:rPr lang="en-US" sz="1600" dirty="0" err="1" smtClean="0">
                  <a:solidFill>
                    <a:schemeClr val="tx1">
                      <a:lumMod val="85000"/>
                      <a:lumOff val="15000"/>
                    </a:schemeClr>
                  </a:solidFill>
                </a:rPr>
                <a:t>móvil</a:t>
              </a:r>
              <a:r>
                <a:rPr lang="en-US" sz="1600" dirty="0" smtClean="0">
                  <a:solidFill>
                    <a:schemeClr val="tx1">
                      <a:lumMod val="85000"/>
                      <a:lumOff val="15000"/>
                    </a:schemeClr>
                  </a:solidFill>
                </a:rPr>
                <a:t> para el  </a:t>
              </a:r>
              <a:r>
                <a:rPr lang="en-US" sz="1600" dirty="0">
                  <a:solidFill>
                    <a:schemeClr val="tx1">
                      <a:lumMod val="85000"/>
                      <a:lumOff val="15000"/>
                    </a:schemeClr>
                  </a:solidFill>
                </a:rPr>
                <a:t>2016</a:t>
              </a:r>
            </a:p>
          </p:txBody>
        </p:sp>
        <p:sp>
          <p:nvSpPr>
            <p:cNvPr id="51" name="Oval 50"/>
            <p:cNvSpPr/>
            <p:nvPr/>
          </p:nvSpPr>
          <p:spPr>
            <a:xfrm>
              <a:off x="694529" y="1200150"/>
              <a:ext cx="2051054" cy="2051052"/>
            </a:xfrm>
            <a:prstGeom prst="ellipse">
              <a:avLst/>
            </a:prstGeom>
            <a:gradFill>
              <a:gsLst>
                <a:gs pos="0">
                  <a:schemeClr val="accent6"/>
                </a:gs>
                <a:gs pos="30000">
                  <a:schemeClr val="accent5">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smtClean="0">
                <a:solidFill>
                  <a:schemeClr val="accent6">
                    <a:lumMod val="40000"/>
                    <a:lumOff val="60000"/>
                  </a:schemeClr>
                </a:solidFill>
                <a:effectLst>
                  <a:outerShdw blurRad="38100" dist="38100" dir="2700000" algn="tl">
                    <a:srgbClr val="000000">
                      <a:alpha val="43137"/>
                    </a:srgbClr>
                  </a:outerShdw>
                </a:effectLst>
              </a:endParaRPr>
            </a:p>
          </p:txBody>
        </p:sp>
        <p:pic>
          <p:nvPicPr>
            <p:cNvPr id="2051" name="Picture 3" descr="C:\Share\Rajesh\backup(15112012)\CiscoStock\Icons\Smartphone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3500" y="1421130"/>
              <a:ext cx="762000" cy="76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3458516" y="965440"/>
            <a:ext cx="2246312" cy="3684584"/>
            <a:chOff x="3449638" y="1143000"/>
            <a:chExt cx="2246312" cy="3684584"/>
          </a:xfrm>
        </p:grpSpPr>
        <p:sp>
          <p:nvSpPr>
            <p:cNvPr id="43" name="Round Same Side Corner Rectangle 42"/>
            <p:cNvSpPr/>
            <p:nvPr/>
          </p:nvSpPr>
          <p:spPr>
            <a:xfrm flipV="1">
              <a:off x="3449638" y="1781171"/>
              <a:ext cx="2246312" cy="3046413"/>
            </a:xfrm>
            <a:prstGeom prst="round2SameRect">
              <a:avLst>
                <a:gd name="adj1" fmla="val 50000"/>
                <a:gd name="adj2" fmla="val 0"/>
              </a:avLst>
            </a:prstGeom>
            <a:gradFill>
              <a:gsLst>
                <a:gs pos="0">
                  <a:schemeClr val="accent1">
                    <a:lumMod val="20000"/>
                    <a:lumOff val="80000"/>
                  </a:schemeClr>
                </a:gs>
                <a:gs pos="75000">
                  <a:schemeClr val="accent5">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 name="Oval 43"/>
            <p:cNvSpPr/>
            <p:nvPr/>
          </p:nvSpPr>
          <p:spPr>
            <a:xfrm>
              <a:off x="3547267" y="1143000"/>
              <a:ext cx="2051054" cy="2051052"/>
            </a:xfrm>
            <a:prstGeom prst="ellipse">
              <a:avLst/>
            </a:prstGeom>
            <a:gradFill>
              <a:gsLst>
                <a:gs pos="0">
                  <a:schemeClr val="accent1"/>
                </a:gs>
                <a:gs pos="100000">
                  <a:schemeClr val="accent5"/>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731520" rtlCol="0" anchor="ctr"/>
            <a:lstStyle/>
            <a:p>
              <a:pPr algn="ctr"/>
              <a:r>
                <a:rPr lang="en-US" sz="4000" dirty="0" smtClean="0">
                  <a:solidFill>
                    <a:schemeClr val="accent6">
                      <a:lumMod val="40000"/>
                      <a:lumOff val="60000"/>
                    </a:schemeClr>
                  </a:solidFill>
                  <a:effectLst>
                    <a:outerShdw blurRad="38100" dist="38100" dir="2700000" algn="tl">
                      <a:srgbClr val="000000">
                        <a:alpha val="43137"/>
                      </a:srgbClr>
                    </a:outerShdw>
                  </a:effectLst>
                </a:rPr>
                <a:t>40%</a:t>
              </a:r>
              <a:endParaRPr lang="en-US" sz="4000" dirty="0">
                <a:solidFill>
                  <a:schemeClr val="accent6">
                    <a:lumMod val="40000"/>
                    <a:lumOff val="60000"/>
                  </a:schemeClr>
                </a:solidFill>
                <a:effectLst>
                  <a:outerShdw blurRad="38100" dist="38100" dir="2700000" algn="tl">
                    <a:srgbClr val="000000">
                      <a:alpha val="43137"/>
                    </a:srgbClr>
                  </a:outerShdw>
                </a:effectLst>
              </a:endParaRPr>
            </a:p>
          </p:txBody>
        </p:sp>
        <p:sp>
          <p:nvSpPr>
            <p:cNvPr id="49" name="Rectangle 48"/>
            <p:cNvSpPr/>
            <p:nvPr/>
          </p:nvSpPr>
          <p:spPr>
            <a:xfrm>
              <a:off x="3476625" y="3214985"/>
              <a:ext cx="2190750" cy="1077218"/>
            </a:xfrm>
            <a:prstGeom prst="rect">
              <a:avLst/>
            </a:prstGeom>
          </p:spPr>
          <p:txBody>
            <a:bodyPr wrap="square">
              <a:spAutoFit/>
            </a:bodyPr>
            <a:lstStyle/>
            <a:p>
              <a:pPr algn="ctr"/>
              <a:r>
                <a:rPr lang="en-US" sz="1600" dirty="0" smtClean="0">
                  <a:solidFill>
                    <a:schemeClr val="tx1">
                      <a:lumMod val="85000"/>
                      <a:lumOff val="15000"/>
                    </a:schemeClr>
                  </a:solidFill>
                </a:rPr>
                <a:t>de </a:t>
              </a:r>
              <a:r>
                <a:rPr lang="en-US" sz="1600" dirty="0" err="1" smtClean="0">
                  <a:solidFill>
                    <a:schemeClr val="tx1">
                      <a:lumMod val="85000"/>
                      <a:lumOff val="15000"/>
                    </a:schemeClr>
                  </a:solidFill>
                </a:rPr>
                <a:t>los</a:t>
              </a:r>
              <a:r>
                <a:rPr lang="en-US" sz="1600" dirty="0" smtClean="0">
                  <a:solidFill>
                    <a:schemeClr val="tx1">
                      <a:lumMod val="85000"/>
                      <a:lumOff val="15000"/>
                    </a:schemeClr>
                  </a:solidFill>
                </a:rPr>
                <a:t> </a:t>
              </a:r>
              <a:r>
                <a:rPr lang="en-US" sz="1600" dirty="0" err="1" smtClean="0">
                  <a:solidFill>
                    <a:schemeClr val="tx1">
                      <a:lumMod val="85000"/>
                      <a:lumOff val="15000"/>
                    </a:schemeClr>
                  </a:solidFill>
                </a:rPr>
                <a:t>usuarios</a:t>
              </a:r>
              <a:r>
                <a:rPr lang="en-US" sz="1600" dirty="0" smtClean="0">
                  <a:solidFill>
                    <a:schemeClr val="tx1">
                      <a:lumMod val="85000"/>
                      <a:lumOff val="15000"/>
                    </a:schemeClr>
                  </a:solidFill>
                </a:rPr>
                <a:t> de video </a:t>
              </a:r>
              <a:r>
                <a:rPr lang="en-US" sz="1600" dirty="0" err="1" smtClean="0">
                  <a:solidFill>
                    <a:schemeClr val="tx1">
                      <a:lumMod val="85000"/>
                      <a:lumOff val="15000"/>
                    </a:schemeClr>
                  </a:solidFill>
                </a:rPr>
                <a:t>usan</a:t>
              </a:r>
              <a:r>
                <a:rPr lang="en-US" sz="1600" dirty="0" smtClean="0">
                  <a:solidFill>
                    <a:schemeClr val="tx1">
                      <a:lumMod val="85000"/>
                      <a:lumOff val="15000"/>
                    </a:schemeClr>
                  </a:solidFill>
                </a:rPr>
                <a:t> 3 o </a:t>
              </a:r>
              <a:r>
                <a:rPr lang="en-US" sz="1600" dirty="0" err="1" smtClean="0">
                  <a:solidFill>
                    <a:schemeClr val="tx1">
                      <a:lumMod val="85000"/>
                      <a:lumOff val="15000"/>
                    </a:schemeClr>
                  </a:solidFill>
                </a:rPr>
                <a:t>más</a:t>
              </a:r>
              <a:r>
                <a:rPr lang="en-US" sz="1600" dirty="0" smtClean="0">
                  <a:solidFill>
                    <a:schemeClr val="tx1">
                      <a:lumMod val="85000"/>
                      <a:lumOff val="15000"/>
                    </a:schemeClr>
                  </a:solidFill>
                </a:rPr>
                <a:t> </a:t>
              </a:r>
              <a:r>
                <a:rPr lang="en-US" sz="1600" dirty="0" err="1" smtClean="0">
                  <a:solidFill>
                    <a:schemeClr val="tx1">
                      <a:lumMod val="85000"/>
                      <a:lumOff val="15000"/>
                    </a:schemeClr>
                  </a:solidFill>
                </a:rPr>
                <a:t>dispositivos</a:t>
              </a:r>
              <a:r>
                <a:rPr lang="en-US" sz="1600" dirty="0" smtClean="0">
                  <a:solidFill>
                    <a:schemeClr val="tx1">
                      <a:lumMod val="85000"/>
                      <a:lumOff val="15000"/>
                    </a:schemeClr>
                  </a:solidFill>
                </a:rPr>
                <a:t> para </a:t>
              </a:r>
              <a:r>
                <a:rPr lang="en-US" sz="1600" dirty="0" err="1" smtClean="0">
                  <a:solidFill>
                    <a:schemeClr val="tx1">
                      <a:lumMod val="85000"/>
                      <a:lumOff val="15000"/>
                    </a:schemeClr>
                  </a:solidFill>
                </a:rPr>
                <a:t>sus</a:t>
              </a:r>
              <a:r>
                <a:rPr lang="en-US" sz="1600" dirty="0" smtClean="0">
                  <a:solidFill>
                    <a:schemeClr val="tx1">
                      <a:lumMod val="85000"/>
                      <a:lumOff val="15000"/>
                    </a:schemeClr>
                  </a:solidFill>
                </a:rPr>
                <a:t> </a:t>
              </a:r>
              <a:r>
                <a:rPr lang="en-US" sz="1600" dirty="0" err="1" smtClean="0">
                  <a:solidFill>
                    <a:schemeClr val="tx1">
                      <a:lumMod val="85000"/>
                      <a:lumOff val="15000"/>
                    </a:schemeClr>
                  </a:solidFill>
                </a:rPr>
                <a:t>videollamadas</a:t>
              </a:r>
              <a:r>
                <a:rPr lang="en-US" sz="1600" dirty="0" smtClean="0">
                  <a:solidFill>
                    <a:schemeClr val="tx1">
                      <a:lumMod val="85000"/>
                      <a:lumOff val="15000"/>
                    </a:schemeClr>
                  </a:solidFill>
                </a:rPr>
                <a:t> </a:t>
              </a:r>
              <a:endParaRPr lang="en-US" sz="1600" dirty="0">
                <a:solidFill>
                  <a:schemeClr val="tx1">
                    <a:lumMod val="85000"/>
                    <a:lumOff val="15000"/>
                  </a:schemeClr>
                </a:solidFill>
              </a:endParaRPr>
            </a:p>
          </p:txBody>
        </p:sp>
        <p:sp>
          <p:nvSpPr>
            <p:cNvPr id="52" name="Oval 51"/>
            <p:cNvSpPr/>
            <p:nvPr/>
          </p:nvSpPr>
          <p:spPr>
            <a:xfrm>
              <a:off x="3547267" y="1200150"/>
              <a:ext cx="2051054" cy="2051052"/>
            </a:xfrm>
            <a:prstGeom prst="ellipse">
              <a:avLst/>
            </a:prstGeom>
            <a:gradFill>
              <a:gsLst>
                <a:gs pos="0">
                  <a:schemeClr val="accent6"/>
                </a:gs>
                <a:gs pos="30000">
                  <a:schemeClr val="accent5">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6">
                    <a:lumMod val="40000"/>
                    <a:lumOff val="60000"/>
                  </a:schemeClr>
                </a:solidFill>
                <a:effectLst>
                  <a:outerShdw blurRad="38100" dist="38100" dir="2700000" algn="tl">
                    <a:srgbClr val="000000">
                      <a:alpha val="43137"/>
                    </a:srgbClr>
                  </a:outerShdw>
                </a:effectLst>
              </a:endParaRPr>
            </a:p>
          </p:txBody>
        </p:sp>
      </p:grpSp>
      <p:grpSp>
        <p:nvGrpSpPr>
          <p:cNvPr id="7" name="Group 6"/>
          <p:cNvGrpSpPr/>
          <p:nvPr/>
        </p:nvGrpSpPr>
        <p:grpSpPr>
          <a:xfrm>
            <a:off x="6344591" y="965440"/>
            <a:ext cx="2246312" cy="3684584"/>
            <a:chOff x="6335713" y="1143000"/>
            <a:chExt cx="2246312" cy="3684584"/>
          </a:xfrm>
        </p:grpSpPr>
        <p:sp>
          <p:nvSpPr>
            <p:cNvPr id="41" name="Round Same Side Corner Rectangle 40"/>
            <p:cNvSpPr/>
            <p:nvPr/>
          </p:nvSpPr>
          <p:spPr>
            <a:xfrm flipV="1">
              <a:off x="6335713" y="1781171"/>
              <a:ext cx="2246312" cy="3046413"/>
            </a:xfrm>
            <a:prstGeom prst="round2SameRect">
              <a:avLst>
                <a:gd name="adj1" fmla="val 50000"/>
                <a:gd name="adj2" fmla="val 0"/>
              </a:avLst>
            </a:prstGeom>
            <a:gradFill>
              <a:gsLst>
                <a:gs pos="0">
                  <a:schemeClr val="accent1">
                    <a:lumMod val="20000"/>
                    <a:lumOff val="80000"/>
                  </a:schemeClr>
                </a:gs>
                <a:gs pos="75000">
                  <a:schemeClr val="accent5">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8" name="Oval 47"/>
            <p:cNvSpPr/>
            <p:nvPr/>
          </p:nvSpPr>
          <p:spPr>
            <a:xfrm>
              <a:off x="6433342" y="1143000"/>
              <a:ext cx="2051054" cy="2051052"/>
            </a:xfrm>
            <a:prstGeom prst="ellipse">
              <a:avLst/>
            </a:prstGeom>
            <a:gradFill>
              <a:gsLst>
                <a:gs pos="0">
                  <a:schemeClr val="accent1"/>
                </a:gs>
                <a:gs pos="100000">
                  <a:schemeClr val="accent5"/>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731520" rtlCol="0" anchor="ctr"/>
            <a:lstStyle/>
            <a:p>
              <a:pPr algn="ctr"/>
              <a:r>
                <a:rPr lang="en-US" sz="4000" dirty="0" smtClean="0">
                  <a:solidFill>
                    <a:schemeClr val="accent6">
                      <a:lumMod val="40000"/>
                      <a:lumOff val="60000"/>
                    </a:schemeClr>
                  </a:solidFill>
                  <a:effectLst>
                    <a:outerShdw blurRad="38100" dist="38100" dir="2700000" algn="tl">
                      <a:srgbClr val="000000">
                        <a:alpha val="43137"/>
                      </a:srgbClr>
                    </a:outerShdw>
                  </a:effectLst>
                </a:rPr>
                <a:t>94%</a:t>
              </a:r>
              <a:endParaRPr lang="en-US" sz="4000" dirty="0">
                <a:solidFill>
                  <a:schemeClr val="accent6">
                    <a:lumMod val="40000"/>
                    <a:lumOff val="60000"/>
                  </a:schemeClr>
                </a:solidFill>
                <a:effectLst>
                  <a:outerShdw blurRad="38100" dist="38100" dir="2700000" algn="tl">
                    <a:srgbClr val="000000">
                      <a:alpha val="43137"/>
                    </a:srgbClr>
                  </a:outerShdw>
                </a:effectLst>
              </a:endParaRPr>
            </a:p>
          </p:txBody>
        </p:sp>
        <p:sp>
          <p:nvSpPr>
            <p:cNvPr id="50" name="Rectangle 49"/>
            <p:cNvSpPr/>
            <p:nvPr/>
          </p:nvSpPr>
          <p:spPr>
            <a:xfrm>
              <a:off x="6353175" y="3214985"/>
              <a:ext cx="2190750" cy="1569660"/>
            </a:xfrm>
            <a:prstGeom prst="rect">
              <a:avLst/>
            </a:prstGeom>
          </p:spPr>
          <p:txBody>
            <a:bodyPr wrap="square">
              <a:spAutoFit/>
            </a:bodyPr>
            <a:lstStyle/>
            <a:p>
              <a:pPr algn="ctr"/>
              <a:r>
                <a:rPr lang="en-US" sz="1600" dirty="0" smtClean="0">
                  <a:solidFill>
                    <a:schemeClr val="tx1">
                      <a:lumMod val="85000"/>
                      <a:lumOff val="15000"/>
                    </a:schemeClr>
                  </a:solidFill>
                </a:rPr>
                <a:t>de </a:t>
              </a:r>
              <a:r>
                <a:rPr lang="en-US" sz="1600" dirty="0" err="1" smtClean="0">
                  <a:solidFill>
                    <a:schemeClr val="tx1">
                      <a:lumMod val="85000"/>
                      <a:lumOff val="15000"/>
                    </a:schemeClr>
                  </a:solidFill>
                </a:rPr>
                <a:t>los</a:t>
              </a:r>
              <a:r>
                <a:rPr lang="en-US" sz="1600" dirty="0" smtClean="0">
                  <a:solidFill>
                    <a:schemeClr val="tx1">
                      <a:lumMod val="85000"/>
                      <a:lumOff val="15000"/>
                    </a:schemeClr>
                  </a:solidFill>
                </a:rPr>
                <a:t> </a:t>
              </a:r>
              <a:r>
                <a:rPr lang="en-US" sz="1600" dirty="0" err="1" smtClean="0">
                  <a:solidFill>
                    <a:schemeClr val="tx1">
                      <a:lumMod val="85000"/>
                      <a:lumOff val="15000"/>
                    </a:schemeClr>
                  </a:solidFill>
                </a:rPr>
                <a:t>líderes</a:t>
              </a:r>
              <a:r>
                <a:rPr lang="en-US" sz="1600" dirty="0" smtClean="0">
                  <a:solidFill>
                    <a:schemeClr val="tx1">
                      <a:lumMod val="85000"/>
                      <a:lumOff val="15000"/>
                    </a:schemeClr>
                  </a:solidFill>
                </a:rPr>
                <a:t> de </a:t>
              </a:r>
              <a:r>
                <a:rPr lang="en-US" sz="1600" dirty="0" err="1" smtClean="0">
                  <a:solidFill>
                    <a:schemeClr val="tx1">
                      <a:lumMod val="85000"/>
                      <a:lumOff val="15000"/>
                    </a:schemeClr>
                  </a:solidFill>
                </a:rPr>
                <a:t>negocios</a:t>
              </a:r>
              <a:r>
                <a:rPr lang="en-US" sz="1600" dirty="0" smtClean="0">
                  <a:solidFill>
                    <a:schemeClr val="tx1">
                      <a:lumMod val="85000"/>
                      <a:lumOff val="15000"/>
                    </a:schemeClr>
                  </a:solidFill>
                </a:rPr>
                <a:t> </a:t>
              </a:r>
              <a:r>
                <a:rPr lang="en-US" sz="1600" dirty="0" err="1" smtClean="0">
                  <a:solidFill>
                    <a:schemeClr val="tx1">
                      <a:lumMod val="85000"/>
                      <a:lumOff val="15000"/>
                    </a:schemeClr>
                  </a:solidFill>
                </a:rPr>
                <a:t>opinan</a:t>
              </a:r>
              <a:r>
                <a:rPr lang="en-US" sz="1600" dirty="0" smtClean="0">
                  <a:solidFill>
                    <a:schemeClr val="tx1">
                      <a:lumMod val="85000"/>
                      <a:lumOff val="15000"/>
                    </a:schemeClr>
                  </a:solidFill>
                </a:rPr>
                <a:t> que la </a:t>
              </a:r>
              <a:r>
                <a:rPr lang="en-US" sz="1600" dirty="0" err="1" smtClean="0">
                  <a:solidFill>
                    <a:schemeClr val="tx1">
                      <a:lumMod val="85000"/>
                      <a:lumOff val="15000"/>
                    </a:schemeClr>
                  </a:solidFill>
                </a:rPr>
                <a:t>colaboración</a:t>
              </a:r>
              <a:r>
                <a:rPr lang="en-US" sz="1600" dirty="0" smtClean="0">
                  <a:solidFill>
                    <a:schemeClr val="tx1">
                      <a:lumMod val="85000"/>
                      <a:lumOff val="15000"/>
                    </a:schemeClr>
                  </a:solidFill>
                </a:rPr>
                <a:t> </a:t>
              </a:r>
              <a:r>
                <a:rPr lang="en-US" sz="1600" dirty="0" err="1" smtClean="0">
                  <a:solidFill>
                    <a:schemeClr val="tx1">
                      <a:lumMod val="85000"/>
                      <a:lumOff val="15000"/>
                    </a:schemeClr>
                  </a:solidFill>
                </a:rPr>
                <a:t>en</a:t>
              </a:r>
              <a:r>
                <a:rPr lang="en-US" sz="1600" dirty="0" smtClean="0">
                  <a:solidFill>
                    <a:schemeClr val="tx1">
                      <a:lumMod val="85000"/>
                      <a:lumOff val="15000"/>
                    </a:schemeClr>
                  </a:solidFill>
                </a:rPr>
                <a:t> la </a:t>
              </a:r>
              <a:r>
                <a:rPr lang="en-US" sz="1600" dirty="0" err="1" smtClean="0">
                  <a:solidFill>
                    <a:schemeClr val="tx1">
                      <a:lumMod val="85000"/>
                      <a:lumOff val="15000"/>
                    </a:schemeClr>
                  </a:solidFill>
                </a:rPr>
                <a:t>nube</a:t>
              </a:r>
              <a:r>
                <a:rPr lang="en-US" sz="1600" dirty="0" smtClean="0">
                  <a:solidFill>
                    <a:schemeClr val="tx1">
                      <a:lumMod val="85000"/>
                      <a:lumOff val="15000"/>
                    </a:schemeClr>
                  </a:solidFill>
                </a:rPr>
                <a:t> </a:t>
              </a:r>
              <a:r>
                <a:rPr lang="en-US" sz="1600" dirty="0" err="1" smtClean="0">
                  <a:solidFill>
                    <a:schemeClr val="tx1">
                      <a:lumMod val="85000"/>
                      <a:lumOff val="15000"/>
                    </a:schemeClr>
                  </a:solidFill>
                </a:rPr>
                <a:t>permite</a:t>
              </a:r>
              <a:r>
                <a:rPr lang="en-US" sz="1600" dirty="0" smtClean="0">
                  <a:solidFill>
                    <a:schemeClr val="tx1">
                      <a:lumMod val="85000"/>
                      <a:lumOff val="15000"/>
                    </a:schemeClr>
                  </a:solidFill>
                </a:rPr>
                <a:t> </a:t>
              </a:r>
              <a:r>
                <a:rPr lang="en-US" sz="1600" dirty="0" err="1" smtClean="0">
                  <a:solidFill>
                    <a:schemeClr val="tx1">
                      <a:lumMod val="85000"/>
                      <a:lumOff val="15000"/>
                    </a:schemeClr>
                  </a:solidFill>
                </a:rPr>
                <a:t>los</a:t>
              </a:r>
              <a:r>
                <a:rPr lang="en-US" sz="1600" dirty="0" smtClean="0">
                  <a:solidFill>
                    <a:schemeClr val="tx1">
                      <a:lumMod val="85000"/>
                      <a:lumOff val="15000"/>
                    </a:schemeClr>
                  </a:solidFill>
                </a:rPr>
                <a:t> </a:t>
              </a:r>
              <a:r>
                <a:rPr lang="en-US" sz="1600" dirty="0" err="1" smtClean="0">
                  <a:solidFill>
                    <a:schemeClr val="tx1">
                      <a:lumMod val="85000"/>
                      <a:lumOff val="15000"/>
                    </a:schemeClr>
                  </a:solidFill>
                </a:rPr>
                <a:t>ecosistemas</a:t>
              </a:r>
              <a:r>
                <a:rPr lang="en-US" sz="1600" dirty="0" smtClean="0">
                  <a:solidFill>
                    <a:schemeClr val="tx1">
                      <a:lumMod val="85000"/>
                      <a:lumOff val="15000"/>
                    </a:schemeClr>
                  </a:solidFill>
                </a:rPr>
                <a:t> de </a:t>
              </a:r>
              <a:r>
                <a:rPr lang="en-US" sz="1600" dirty="0" err="1" smtClean="0">
                  <a:solidFill>
                    <a:schemeClr val="tx1">
                      <a:lumMod val="85000"/>
                      <a:lumOff val="15000"/>
                    </a:schemeClr>
                  </a:solidFill>
                </a:rPr>
                <a:t>trabajo</a:t>
              </a:r>
              <a:r>
                <a:rPr lang="en-US" sz="1600" dirty="0" smtClean="0">
                  <a:solidFill>
                    <a:schemeClr val="tx1">
                      <a:lumMod val="85000"/>
                      <a:lumOff val="15000"/>
                    </a:schemeClr>
                  </a:solidFill>
                </a:rPr>
                <a:t> flexibles</a:t>
              </a:r>
              <a:endParaRPr lang="en-US" sz="1600" dirty="0">
                <a:solidFill>
                  <a:schemeClr val="tx1">
                    <a:lumMod val="85000"/>
                    <a:lumOff val="15000"/>
                  </a:schemeClr>
                </a:solidFill>
              </a:endParaRPr>
            </a:p>
          </p:txBody>
        </p:sp>
        <p:sp>
          <p:nvSpPr>
            <p:cNvPr id="53" name="Oval 52"/>
            <p:cNvSpPr/>
            <p:nvPr/>
          </p:nvSpPr>
          <p:spPr>
            <a:xfrm>
              <a:off x="6433342" y="1200150"/>
              <a:ext cx="2051054" cy="2051052"/>
            </a:xfrm>
            <a:prstGeom prst="ellipse">
              <a:avLst/>
            </a:prstGeom>
            <a:gradFill>
              <a:gsLst>
                <a:gs pos="0">
                  <a:schemeClr val="accent6"/>
                </a:gs>
                <a:gs pos="30000">
                  <a:schemeClr val="accent5">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6">
                    <a:lumMod val="40000"/>
                    <a:lumOff val="60000"/>
                  </a:schemeClr>
                </a:solidFill>
                <a:effectLst>
                  <a:outerShdw blurRad="38100" dist="38100" dir="2700000" algn="tl">
                    <a:srgbClr val="000000">
                      <a:alpha val="43137"/>
                    </a:srgbClr>
                  </a:outerShdw>
                </a:effectLst>
              </a:endParaRPr>
            </a:p>
          </p:txBody>
        </p:sp>
        <p:pic>
          <p:nvPicPr>
            <p:cNvPr id="2053" name="Picture 5" descr="C:\Share\Rajesh\backup(15112012)\Device Icons\icons\cloud.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55556" y="1420283"/>
              <a:ext cx="812800" cy="8128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C:\Users\rteligic\Downloads\XN01086.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04965" y="1242723"/>
            <a:ext cx="1102360" cy="110236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4"/>
          </p:nvPr>
        </p:nvSpPr>
        <p:spPr/>
        <p:txBody>
          <a:bodyPr/>
          <a:lstStyle/>
          <a:p>
            <a:fld id="{96A97DD0-5BE7-4856-A2A9-C42C6688E607}" type="slidenum">
              <a:rPr lang="en-US" smtClean="0"/>
              <a:pPr/>
              <a:t>8</a:t>
            </a:fld>
            <a:endParaRPr lang="en-US" dirty="0"/>
          </a:p>
        </p:txBody>
      </p:sp>
    </p:spTree>
    <p:extLst>
      <p:ext uri="{BB962C8B-B14F-4D97-AF65-F5344CB8AC3E}">
        <p14:creationId xmlns:p14="http://schemas.microsoft.com/office/powerpoint/2010/main" val="356066734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1" presetClass="entr" presetSubtype="0"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360" name="Picture 96"/>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37000" contrast="32000"/>
                    </a14:imgEffect>
                  </a14:imgLayer>
                </a14:imgProps>
              </a:ext>
              <a:ext uri="{28A0092B-C50C-407E-A947-70E740481C1C}">
                <a14:useLocalDpi xmlns:a14="http://schemas.microsoft.com/office/drawing/2010/main"/>
              </a:ext>
            </a:extLst>
          </a:blip>
          <a:srcRect/>
          <a:stretch>
            <a:fillRect/>
          </a:stretch>
        </p:blipFill>
        <p:spPr bwMode="auto">
          <a:xfrm>
            <a:off x="2381" y="-47625"/>
            <a:ext cx="9234487" cy="5191125"/>
          </a:xfrm>
          <a:prstGeom prst="rect">
            <a:avLst/>
          </a:prstGeom>
          <a:noFill/>
          <a:extLst>
            <a:ext uri="{909E8E84-426E-40DD-AFC4-6F175D3DCCD1}">
              <a14:hiddenFill xmlns:a14="http://schemas.microsoft.com/office/drawing/2010/main">
                <a:solidFill>
                  <a:srgbClr val="FFFFFF"/>
                </a:solidFill>
              </a14:hiddenFill>
            </a:ext>
          </a:extLst>
        </p:spPr>
      </p:pic>
      <p:sp>
        <p:nvSpPr>
          <p:cNvPr id="11295" name="Rectangle 57"/>
          <p:cNvSpPr>
            <a:spLocks noChangeArrowheads="1"/>
          </p:cNvSpPr>
          <p:nvPr/>
        </p:nvSpPr>
        <p:spPr bwMode="auto">
          <a:xfrm>
            <a:off x="2032316" y="1118723"/>
            <a:ext cx="1675335" cy="72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GB" sz="1100" dirty="0" smtClean="0">
                <a:solidFill>
                  <a:schemeClr val="bg1"/>
                </a:solidFill>
              </a:rPr>
              <a:t> </a:t>
            </a:r>
            <a:r>
              <a:rPr lang="en-GB" sz="1100" dirty="0" err="1" smtClean="0">
                <a:solidFill>
                  <a:schemeClr val="bg1"/>
                </a:solidFill>
              </a:rPr>
              <a:t>Fuerza</a:t>
            </a:r>
            <a:r>
              <a:rPr lang="en-GB" sz="1100" dirty="0" smtClean="0">
                <a:solidFill>
                  <a:schemeClr val="bg1"/>
                </a:solidFill>
              </a:rPr>
              <a:t> </a:t>
            </a:r>
            <a:r>
              <a:rPr lang="en-GB" sz="1100" dirty="0" err="1" smtClean="0">
                <a:solidFill>
                  <a:schemeClr val="bg1"/>
                </a:solidFill>
              </a:rPr>
              <a:t>laboral</a:t>
            </a:r>
            <a:r>
              <a:rPr lang="en-GB" sz="1100" dirty="0" smtClean="0">
                <a:solidFill>
                  <a:schemeClr val="bg1"/>
                </a:solidFill>
              </a:rPr>
              <a:t> </a:t>
            </a:r>
            <a:r>
              <a:rPr lang="en-GB" sz="1100" dirty="0" err="1" smtClean="0">
                <a:solidFill>
                  <a:schemeClr val="bg1"/>
                </a:solidFill>
              </a:rPr>
              <a:t>distribuida</a:t>
            </a:r>
            <a:r>
              <a:rPr lang="en-GB" sz="1100" dirty="0" smtClean="0">
                <a:solidFill>
                  <a:schemeClr val="bg1"/>
                </a:solidFill>
              </a:rPr>
              <a:t> y la </a:t>
            </a:r>
            <a:r>
              <a:rPr lang="en-GB" sz="1100" dirty="0" err="1" smtClean="0">
                <a:solidFill>
                  <a:schemeClr val="bg1"/>
                </a:solidFill>
              </a:rPr>
              <a:t>necesidad</a:t>
            </a:r>
            <a:r>
              <a:rPr lang="en-GB" sz="1100" dirty="0" smtClean="0">
                <a:solidFill>
                  <a:schemeClr val="bg1"/>
                </a:solidFill>
              </a:rPr>
              <a:t> de </a:t>
            </a:r>
            <a:r>
              <a:rPr lang="en-GB" sz="1100" dirty="0" err="1" smtClean="0">
                <a:solidFill>
                  <a:schemeClr val="bg1"/>
                </a:solidFill>
              </a:rPr>
              <a:t>acceso</a:t>
            </a:r>
            <a:r>
              <a:rPr lang="en-GB" sz="1100" dirty="0" smtClean="0">
                <a:solidFill>
                  <a:schemeClr val="bg1"/>
                </a:solidFill>
              </a:rPr>
              <a:t> a </a:t>
            </a:r>
            <a:r>
              <a:rPr lang="en-GB" sz="1100" dirty="0" err="1" smtClean="0">
                <a:solidFill>
                  <a:schemeClr val="bg1"/>
                </a:solidFill>
              </a:rPr>
              <a:t>multimples</a:t>
            </a:r>
            <a:r>
              <a:rPr lang="en-GB" sz="1100" dirty="0" smtClean="0">
                <a:solidFill>
                  <a:schemeClr val="bg1"/>
                </a:solidFill>
              </a:rPr>
              <a:t> </a:t>
            </a:r>
            <a:r>
              <a:rPr lang="en-GB" sz="1100" dirty="0" err="1" smtClean="0">
                <a:solidFill>
                  <a:schemeClr val="bg1"/>
                </a:solidFill>
              </a:rPr>
              <a:t>dispositivos</a:t>
            </a:r>
            <a:r>
              <a:rPr lang="en-GB" sz="1100" dirty="0" smtClean="0">
                <a:solidFill>
                  <a:schemeClr val="bg1"/>
                </a:solidFill>
              </a:rPr>
              <a:t> </a:t>
            </a:r>
            <a:r>
              <a:rPr lang="en-GB" sz="1100" dirty="0" err="1" smtClean="0">
                <a:solidFill>
                  <a:schemeClr val="bg1"/>
                </a:solidFill>
              </a:rPr>
              <a:t>desde</a:t>
            </a:r>
            <a:r>
              <a:rPr lang="en-GB" sz="1100" dirty="0" smtClean="0">
                <a:solidFill>
                  <a:schemeClr val="bg1"/>
                </a:solidFill>
              </a:rPr>
              <a:t> </a:t>
            </a:r>
            <a:r>
              <a:rPr lang="en-GB" sz="1100" dirty="0" err="1" smtClean="0">
                <a:solidFill>
                  <a:schemeClr val="bg1"/>
                </a:solidFill>
              </a:rPr>
              <a:t>cualquier</a:t>
            </a:r>
            <a:r>
              <a:rPr lang="en-GB" sz="1100" dirty="0" smtClean="0">
                <a:solidFill>
                  <a:schemeClr val="bg1"/>
                </a:solidFill>
              </a:rPr>
              <a:t> </a:t>
            </a:r>
            <a:r>
              <a:rPr lang="en-GB" sz="1100" dirty="0" err="1" smtClean="0">
                <a:solidFill>
                  <a:schemeClr val="bg1"/>
                </a:solidFill>
              </a:rPr>
              <a:t>lugar</a:t>
            </a:r>
            <a:r>
              <a:rPr lang="en-GB" sz="1100" dirty="0" smtClean="0">
                <a:solidFill>
                  <a:schemeClr val="bg1"/>
                </a:solidFill>
              </a:rPr>
              <a:t>, y </a:t>
            </a:r>
            <a:r>
              <a:rPr lang="en-GB" sz="1100" dirty="0" err="1" smtClean="0">
                <a:solidFill>
                  <a:schemeClr val="bg1"/>
                </a:solidFill>
              </a:rPr>
              <a:t>en</a:t>
            </a:r>
            <a:r>
              <a:rPr lang="en-GB" sz="1100" dirty="0" smtClean="0">
                <a:solidFill>
                  <a:schemeClr val="bg1"/>
                </a:solidFill>
              </a:rPr>
              <a:t> </a:t>
            </a:r>
            <a:r>
              <a:rPr lang="en-GB" sz="1100" dirty="0" err="1" smtClean="0">
                <a:solidFill>
                  <a:schemeClr val="bg1"/>
                </a:solidFill>
              </a:rPr>
              <a:t>cualquier</a:t>
            </a:r>
            <a:r>
              <a:rPr lang="en-GB" sz="1100" dirty="0" smtClean="0">
                <a:solidFill>
                  <a:schemeClr val="bg1"/>
                </a:solidFill>
              </a:rPr>
              <a:t> </a:t>
            </a:r>
            <a:r>
              <a:rPr lang="en-GB" sz="1100" dirty="0" err="1" smtClean="0">
                <a:solidFill>
                  <a:schemeClr val="bg1"/>
                </a:solidFill>
              </a:rPr>
              <a:t>momento</a:t>
            </a:r>
            <a:r>
              <a:rPr lang="en-GB" sz="1100" dirty="0" smtClean="0">
                <a:solidFill>
                  <a:schemeClr val="bg1"/>
                </a:solidFill>
              </a:rPr>
              <a:t> </a:t>
            </a:r>
            <a:endParaRPr lang="en-US" altLang="en-US" sz="1100" dirty="0">
              <a:solidFill>
                <a:schemeClr val="bg1"/>
              </a:solidFill>
            </a:endParaRPr>
          </a:p>
        </p:txBody>
      </p:sp>
      <p:grpSp>
        <p:nvGrpSpPr>
          <p:cNvPr id="11296" name="Group 58"/>
          <p:cNvGrpSpPr>
            <a:grpSpLocks/>
          </p:cNvGrpSpPr>
          <p:nvPr/>
        </p:nvGrpSpPr>
        <p:grpSpPr bwMode="auto">
          <a:xfrm>
            <a:off x="-42862" y="336363"/>
            <a:ext cx="9182417" cy="5181600"/>
            <a:chOff x="703" y="2024"/>
            <a:chExt cx="14460" cy="8160"/>
          </a:xfrm>
        </p:grpSpPr>
        <p:sp>
          <p:nvSpPr>
            <p:cNvPr id="11298" name="Rectangle 95"/>
            <p:cNvSpPr>
              <a:spLocks noChangeArrowheads="1"/>
            </p:cNvSpPr>
            <p:nvPr/>
          </p:nvSpPr>
          <p:spPr bwMode="auto">
            <a:xfrm>
              <a:off x="703" y="2024"/>
              <a:ext cx="14460" cy="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299" name="Freeform 94"/>
            <p:cNvSpPr>
              <a:spLocks/>
            </p:cNvSpPr>
            <p:nvPr/>
          </p:nvSpPr>
          <p:spPr bwMode="auto">
            <a:xfrm>
              <a:off x="4453" y="6696"/>
              <a:ext cx="1602" cy="1602"/>
            </a:xfrm>
            <a:custGeom>
              <a:avLst/>
              <a:gdLst>
                <a:gd name="T0" fmla="*/ 0 w 1602"/>
                <a:gd name="T1" fmla="*/ 801 h 1602"/>
                <a:gd name="T2" fmla="*/ 10 w 1602"/>
                <a:gd name="T3" fmla="*/ 931 h 1602"/>
                <a:gd name="T4" fmla="*/ 40 w 1602"/>
                <a:gd name="T5" fmla="*/ 1054 h 1602"/>
                <a:gd name="T6" fmla="*/ 89 w 1602"/>
                <a:gd name="T7" fmla="*/ 1169 h 1602"/>
                <a:gd name="T8" fmla="*/ 154 w 1602"/>
                <a:gd name="T9" fmla="*/ 1274 h 1602"/>
                <a:gd name="T10" fmla="*/ 234 w 1602"/>
                <a:gd name="T11" fmla="*/ 1367 h 1602"/>
                <a:gd name="T12" fmla="*/ 328 w 1602"/>
                <a:gd name="T13" fmla="*/ 1447 h 1602"/>
                <a:gd name="T14" fmla="*/ 433 w 1602"/>
                <a:gd name="T15" fmla="*/ 1512 h 1602"/>
                <a:gd name="T16" fmla="*/ 548 w 1602"/>
                <a:gd name="T17" fmla="*/ 1561 h 1602"/>
                <a:gd name="T18" fmla="*/ 671 w 1602"/>
                <a:gd name="T19" fmla="*/ 1591 h 1602"/>
                <a:gd name="T20" fmla="*/ 801 w 1602"/>
                <a:gd name="T21" fmla="*/ 1602 h 1602"/>
                <a:gd name="T22" fmla="*/ 931 w 1602"/>
                <a:gd name="T23" fmla="*/ 1591 h 1602"/>
                <a:gd name="T24" fmla="*/ 1054 w 1602"/>
                <a:gd name="T25" fmla="*/ 1561 h 1602"/>
                <a:gd name="T26" fmla="*/ 1169 w 1602"/>
                <a:gd name="T27" fmla="*/ 1512 h 1602"/>
                <a:gd name="T28" fmla="*/ 1274 w 1602"/>
                <a:gd name="T29" fmla="*/ 1447 h 1602"/>
                <a:gd name="T30" fmla="*/ 1367 w 1602"/>
                <a:gd name="T31" fmla="*/ 1367 h 1602"/>
                <a:gd name="T32" fmla="*/ 1447 w 1602"/>
                <a:gd name="T33" fmla="*/ 1274 h 1602"/>
                <a:gd name="T34" fmla="*/ 1512 w 1602"/>
                <a:gd name="T35" fmla="*/ 1169 h 1602"/>
                <a:gd name="T36" fmla="*/ 1561 w 1602"/>
                <a:gd name="T37" fmla="*/ 1054 h 1602"/>
                <a:gd name="T38" fmla="*/ 1591 w 1602"/>
                <a:gd name="T39" fmla="*/ 931 h 1602"/>
                <a:gd name="T40" fmla="*/ 1602 w 1602"/>
                <a:gd name="T41" fmla="*/ 801 h 1602"/>
                <a:gd name="T42" fmla="*/ 1591 w 1602"/>
                <a:gd name="T43" fmla="*/ 671 h 1602"/>
                <a:gd name="T44" fmla="*/ 1561 w 1602"/>
                <a:gd name="T45" fmla="*/ 548 h 1602"/>
                <a:gd name="T46" fmla="*/ 1512 w 1602"/>
                <a:gd name="T47" fmla="*/ 433 h 1602"/>
                <a:gd name="T48" fmla="*/ 1447 w 1602"/>
                <a:gd name="T49" fmla="*/ 328 h 1602"/>
                <a:gd name="T50" fmla="*/ 1367 w 1602"/>
                <a:gd name="T51" fmla="*/ 234 h 1602"/>
                <a:gd name="T52" fmla="*/ 1274 w 1602"/>
                <a:gd name="T53" fmla="*/ 154 h 1602"/>
                <a:gd name="T54" fmla="*/ 1169 w 1602"/>
                <a:gd name="T55" fmla="*/ 89 h 1602"/>
                <a:gd name="T56" fmla="*/ 1054 w 1602"/>
                <a:gd name="T57" fmla="*/ 40 h 1602"/>
                <a:gd name="T58" fmla="*/ 931 w 1602"/>
                <a:gd name="T59" fmla="*/ 10 h 1602"/>
                <a:gd name="T60" fmla="*/ 801 w 1602"/>
                <a:gd name="T61" fmla="*/ 0 h 1602"/>
                <a:gd name="T62" fmla="*/ 671 w 1602"/>
                <a:gd name="T63" fmla="*/ 10 h 1602"/>
                <a:gd name="T64" fmla="*/ 548 w 1602"/>
                <a:gd name="T65" fmla="*/ 40 h 1602"/>
                <a:gd name="T66" fmla="*/ 433 w 1602"/>
                <a:gd name="T67" fmla="*/ 89 h 1602"/>
                <a:gd name="T68" fmla="*/ 328 w 1602"/>
                <a:gd name="T69" fmla="*/ 154 h 1602"/>
                <a:gd name="T70" fmla="*/ 234 w 1602"/>
                <a:gd name="T71" fmla="*/ 234 h 1602"/>
                <a:gd name="T72" fmla="*/ 154 w 1602"/>
                <a:gd name="T73" fmla="*/ 328 h 1602"/>
                <a:gd name="T74" fmla="*/ 89 w 1602"/>
                <a:gd name="T75" fmla="*/ 433 h 1602"/>
                <a:gd name="T76" fmla="*/ 40 w 1602"/>
                <a:gd name="T77" fmla="*/ 548 h 1602"/>
                <a:gd name="T78" fmla="*/ 10 w 1602"/>
                <a:gd name="T79" fmla="*/ 671 h 1602"/>
                <a:gd name="T80" fmla="*/ 0 w 1602"/>
                <a:gd name="T81" fmla="*/ 801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2">
                  <a:moveTo>
                    <a:pt x="0" y="801"/>
                  </a:moveTo>
                  <a:lnTo>
                    <a:pt x="0" y="801"/>
                  </a:lnTo>
                  <a:lnTo>
                    <a:pt x="2" y="867"/>
                  </a:lnTo>
                  <a:lnTo>
                    <a:pt x="10" y="931"/>
                  </a:lnTo>
                  <a:lnTo>
                    <a:pt x="23" y="994"/>
                  </a:lnTo>
                  <a:lnTo>
                    <a:pt x="40" y="1054"/>
                  </a:lnTo>
                  <a:lnTo>
                    <a:pt x="62" y="1113"/>
                  </a:lnTo>
                  <a:lnTo>
                    <a:pt x="89" y="1169"/>
                  </a:lnTo>
                  <a:lnTo>
                    <a:pt x="120" y="1223"/>
                  </a:lnTo>
                  <a:lnTo>
                    <a:pt x="154" y="1274"/>
                  </a:lnTo>
                  <a:lnTo>
                    <a:pt x="192" y="1322"/>
                  </a:lnTo>
                  <a:lnTo>
                    <a:pt x="234" y="1367"/>
                  </a:lnTo>
                  <a:lnTo>
                    <a:pt x="279" y="1409"/>
                  </a:lnTo>
                  <a:lnTo>
                    <a:pt x="328" y="1447"/>
                  </a:lnTo>
                  <a:lnTo>
                    <a:pt x="379" y="1482"/>
                  </a:lnTo>
                  <a:lnTo>
                    <a:pt x="433" y="1512"/>
                  </a:lnTo>
                  <a:lnTo>
                    <a:pt x="489" y="1539"/>
                  </a:lnTo>
                  <a:lnTo>
                    <a:pt x="548" y="1561"/>
                  </a:lnTo>
                  <a:lnTo>
                    <a:pt x="608" y="1578"/>
                  </a:lnTo>
                  <a:lnTo>
                    <a:pt x="671" y="1591"/>
                  </a:lnTo>
                  <a:lnTo>
                    <a:pt x="735" y="1599"/>
                  </a:lnTo>
                  <a:lnTo>
                    <a:pt x="801" y="1602"/>
                  </a:lnTo>
                  <a:lnTo>
                    <a:pt x="867" y="1599"/>
                  </a:lnTo>
                  <a:lnTo>
                    <a:pt x="931" y="1591"/>
                  </a:lnTo>
                  <a:lnTo>
                    <a:pt x="994" y="1578"/>
                  </a:lnTo>
                  <a:lnTo>
                    <a:pt x="1054" y="1561"/>
                  </a:lnTo>
                  <a:lnTo>
                    <a:pt x="1113" y="1539"/>
                  </a:lnTo>
                  <a:lnTo>
                    <a:pt x="1169" y="1512"/>
                  </a:lnTo>
                  <a:lnTo>
                    <a:pt x="1223" y="1482"/>
                  </a:lnTo>
                  <a:lnTo>
                    <a:pt x="1274" y="1447"/>
                  </a:lnTo>
                  <a:lnTo>
                    <a:pt x="1322" y="1409"/>
                  </a:lnTo>
                  <a:lnTo>
                    <a:pt x="1367" y="1367"/>
                  </a:lnTo>
                  <a:lnTo>
                    <a:pt x="1409" y="1322"/>
                  </a:lnTo>
                  <a:lnTo>
                    <a:pt x="1447" y="1274"/>
                  </a:lnTo>
                  <a:lnTo>
                    <a:pt x="1482"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2" y="379"/>
                  </a:lnTo>
                  <a:lnTo>
                    <a:pt x="1447" y="328"/>
                  </a:lnTo>
                  <a:lnTo>
                    <a:pt x="1409" y="279"/>
                  </a:lnTo>
                  <a:lnTo>
                    <a:pt x="1367" y="234"/>
                  </a:lnTo>
                  <a:lnTo>
                    <a:pt x="1322" y="192"/>
                  </a:lnTo>
                  <a:lnTo>
                    <a:pt x="1274" y="154"/>
                  </a:lnTo>
                  <a:lnTo>
                    <a:pt x="1223" y="120"/>
                  </a:lnTo>
                  <a:lnTo>
                    <a:pt x="1169" y="89"/>
                  </a:lnTo>
                  <a:lnTo>
                    <a:pt x="1113" y="62"/>
                  </a:lnTo>
                  <a:lnTo>
                    <a:pt x="1054" y="40"/>
                  </a:lnTo>
                  <a:lnTo>
                    <a:pt x="994" y="23"/>
                  </a:lnTo>
                  <a:lnTo>
                    <a:pt x="931" y="10"/>
                  </a:lnTo>
                  <a:lnTo>
                    <a:pt x="867" y="2"/>
                  </a:lnTo>
                  <a:lnTo>
                    <a:pt x="801" y="0"/>
                  </a:lnTo>
                  <a:lnTo>
                    <a:pt x="735" y="2"/>
                  </a:lnTo>
                  <a:lnTo>
                    <a:pt x="671" y="10"/>
                  </a:lnTo>
                  <a:lnTo>
                    <a:pt x="608" y="23"/>
                  </a:lnTo>
                  <a:lnTo>
                    <a:pt x="548" y="40"/>
                  </a:lnTo>
                  <a:lnTo>
                    <a:pt x="489" y="62"/>
                  </a:lnTo>
                  <a:lnTo>
                    <a:pt x="433" y="89"/>
                  </a:lnTo>
                  <a:lnTo>
                    <a:pt x="379" y="120"/>
                  </a:lnTo>
                  <a:lnTo>
                    <a:pt x="328" y="154"/>
                  </a:lnTo>
                  <a:lnTo>
                    <a:pt x="279" y="192"/>
                  </a:lnTo>
                  <a:lnTo>
                    <a:pt x="234" y="234"/>
                  </a:lnTo>
                  <a:lnTo>
                    <a:pt x="192" y="279"/>
                  </a:lnTo>
                  <a:lnTo>
                    <a:pt x="154" y="328"/>
                  </a:lnTo>
                  <a:lnTo>
                    <a:pt x="120"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0" name="Freeform 93"/>
            <p:cNvSpPr>
              <a:spLocks/>
            </p:cNvSpPr>
            <p:nvPr/>
          </p:nvSpPr>
          <p:spPr bwMode="auto">
            <a:xfrm>
              <a:off x="4453" y="6696"/>
              <a:ext cx="1602" cy="1602"/>
            </a:xfrm>
            <a:custGeom>
              <a:avLst/>
              <a:gdLst>
                <a:gd name="T0" fmla="*/ 0 w 1602"/>
                <a:gd name="T1" fmla="*/ 801 h 1602"/>
                <a:gd name="T2" fmla="*/ 10 w 1602"/>
                <a:gd name="T3" fmla="*/ 931 h 1602"/>
                <a:gd name="T4" fmla="*/ 40 w 1602"/>
                <a:gd name="T5" fmla="*/ 1054 h 1602"/>
                <a:gd name="T6" fmla="*/ 89 w 1602"/>
                <a:gd name="T7" fmla="*/ 1169 h 1602"/>
                <a:gd name="T8" fmla="*/ 154 w 1602"/>
                <a:gd name="T9" fmla="*/ 1274 h 1602"/>
                <a:gd name="T10" fmla="*/ 234 w 1602"/>
                <a:gd name="T11" fmla="*/ 1367 h 1602"/>
                <a:gd name="T12" fmla="*/ 328 w 1602"/>
                <a:gd name="T13" fmla="*/ 1447 h 1602"/>
                <a:gd name="T14" fmla="*/ 433 w 1602"/>
                <a:gd name="T15" fmla="*/ 1512 h 1602"/>
                <a:gd name="T16" fmla="*/ 548 w 1602"/>
                <a:gd name="T17" fmla="*/ 1561 h 1602"/>
                <a:gd name="T18" fmla="*/ 671 w 1602"/>
                <a:gd name="T19" fmla="*/ 1591 h 1602"/>
                <a:gd name="T20" fmla="*/ 801 w 1602"/>
                <a:gd name="T21" fmla="*/ 1602 h 1602"/>
                <a:gd name="T22" fmla="*/ 931 w 1602"/>
                <a:gd name="T23" fmla="*/ 1591 h 1602"/>
                <a:gd name="T24" fmla="*/ 1054 w 1602"/>
                <a:gd name="T25" fmla="*/ 1561 h 1602"/>
                <a:gd name="T26" fmla="*/ 1169 w 1602"/>
                <a:gd name="T27" fmla="*/ 1512 h 1602"/>
                <a:gd name="T28" fmla="*/ 1274 w 1602"/>
                <a:gd name="T29" fmla="*/ 1447 h 1602"/>
                <a:gd name="T30" fmla="*/ 1367 w 1602"/>
                <a:gd name="T31" fmla="*/ 1367 h 1602"/>
                <a:gd name="T32" fmla="*/ 1447 w 1602"/>
                <a:gd name="T33" fmla="*/ 1274 h 1602"/>
                <a:gd name="T34" fmla="*/ 1512 w 1602"/>
                <a:gd name="T35" fmla="*/ 1169 h 1602"/>
                <a:gd name="T36" fmla="*/ 1561 w 1602"/>
                <a:gd name="T37" fmla="*/ 1054 h 1602"/>
                <a:gd name="T38" fmla="*/ 1591 w 1602"/>
                <a:gd name="T39" fmla="*/ 931 h 1602"/>
                <a:gd name="T40" fmla="*/ 1602 w 1602"/>
                <a:gd name="T41" fmla="*/ 801 h 1602"/>
                <a:gd name="T42" fmla="*/ 1591 w 1602"/>
                <a:gd name="T43" fmla="*/ 671 h 1602"/>
                <a:gd name="T44" fmla="*/ 1561 w 1602"/>
                <a:gd name="T45" fmla="*/ 548 h 1602"/>
                <a:gd name="T46" fmla="*/ 1512 w 1602"/>
                <a:gd name="T47" fmla="*/ 433 h 1602"/>
                <a:gd name="T48" fmla="*/ 1447 w 1602"/>
                <a:gd name="T49" fmla="*/ 328 h 1602"/>
                <a:gd name="T50" fmla="*/ 1367 w 1602"/>
                <a:gd name="T51" fmla="*/ 234 h 1602"/>
                <a:gd name="T52" fmla="*/ 1274 w 1602"/>
                <a:gd name="T53" fmla="*/ 154 h 1602"/>
                <a:gd name="T54" fmla="*/ 1169 w 1602"/>
                <a:gd name="T55" fmla="*/ 89 h 1602"/>
                <a:gd name="T56" fmla="*/ 1054 w 1602"/>
                <a:gd name="T57" fmla="*/ 40 h 1602"/>
                <a:gd name="T58" fmla="*/ 931 w 1602"/>
                <a:gd name="T59" fmla="*/ 10 h 1602"/>
                <a:gd name="T60" fmla="*/ 801 w 1602"/>
                <a:gd name="T61" fmla="*/ 0 h 1602"/>
                <a:gd name="T62" fmla="*/ 671 w 1602"/>
                <a:gd name="T63" fmla="*/ 10 h 1602"/>
                <a:gd name="T64" fmla="*/ 548 w 1602"/>
                <a:gd name="T65" fmla="*/ 40 h 1602"/>
                <a:gd name="T66" fmla="*/ 433 w 1602"/>
                <a:gd name="T67" fmla="*/ 89 h 1602"/>
                <a:gd name="T68" fmla="*/ 328 w 1602"/>
                <a:gd name="T69" fmla="*/ 154 h 1602"/>
                <a:gd name="T70" fmla="*/ 234 w 1602"/>
                <a:gd name="T71" fmla="*/ 234 h 1602"/>
                <a:gd name="T72" fmla="*/ 154 w 1602"/>
                <a:gd name="T73" fmla="*/ 328 h 1602"/>
                <a:gd name="T74" fmla="*/ 89 w 1602"/>
                <a:gd name="T75" fmla="*/ 433 h 1602"/>
                <a:gd name="T76" fmla="*/ 40 w 1602"/>
                <a:gd name="T77" fmla="*/ 548 h 1602"/>
                <a:gd name="T78" fmla="*/ 10 w 1602"/>
                <a:gd name="T79" fmla="*/ 671 h 1602"/>
                <a:gd name="T80" fmla="*/ 0 w 1602"/>
                <a:gd name="T81" fmla="*/ 801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2">
                  <a:moveTo>
                    <a:pt x="0" y="801"/>
                  </a:moveTo>
                  <a:lnTo>
                    <a:pt x="0" y="801"/>
                  </a:lnTo>
                  <a:lnTo>
                    <a:pt x="2" y="867"/>
                  </a:lnTo>
                  <a:lnTo>
                    <a:pt x="10" y="931"/>
                  </a:lnTo>
                  <a:lnTo>
                    <a:pt x="23" y="994"/>
                  </a:lnTo>
                  <a:lnTo>
                    <a:pt x="40" y="1054"/>
                  </a:lnTo>
                  <a:lnTo>
                    <a:pt x="62" y="1113"/>
                  </a:lnTo>
                  <a:lnTo>
                    <a:pt x="89" y="1169"/>
                  </a:lnTo>
                  <a:lnTo>
                    <a:pt x="120" y="1223"/>
                  </a:lnTo>
                  <a:lnTo>
                    <a:pt x="154" y="1274"/>
                  </a:lnTo>
                  <a:lnTo>
                    <a:pt x="192" y="1322"/>
                  </a:lnTo>
                  <a:lnTo>
                    <a:pt x="234" y="1367"/>
                  </a:lnTo>
                  <a:lnTo>
                    <a:pt x="279" y="1409"/>
                  </a:lnTo>
                  <a:lnTo>
                    <a:pt x="328" y="1447"/>
                  </a:lnTo>
                  <a:lnTo>
                    <a:pt x="379" y="1482"/>
                  </a:lnTo>
                  <a:lnTo>
                    <a:pt x="433" y="1512"/>
                  </a:lnTo>
                  <a:lnTo>
                    <a:pt x="489" y="1539"/>
                  </a:lnTo>
                  <a:lnTo>
                    <a:pt x="548" y="1561"/>
                  </a:lnTo>
                  <a:lnTo>
                    <a:pt x="608" y="1578"/>
                  </a:lnTo>
                  <a:lnTo>
                    <a:pt x="671" y="1591"/>
                  </a:lnTo>
                  <a:lnTo>
                    <a:pt x="735" y="1599"/>
                  </a:lnTo>
                  <a:lnTo>
                    <a:pt x="801" y="1602"/>
                  </a:lnTo>
                  <a:lnTo>
                    <a:pt x="867" y="1599"/>
                  </a:lnTo>
                  <a:lnTo>
                    <a:pt x="931" y="1591"/>
                  </a:lnTo>
                  <a:lnTo>
                    <a:pt x="994" y="1578"/>
                  </a:lnTo>
                  <a:lnTo>
                    <a:pt x="1054" y="1561"/>
                  </a:lnTo>
                  <a:lnTo>
                    <a:pt x="1113" y="1539"/>
                  </a:lnTo>
                  <a:lnTo>
                    <a:pt x="1169" y="1512"/>
                  </a:lnTo>
                  <a:lnTo>
                    <a:pt x="1223" y="1482"/>
                  </a:lnTo>
                  <a:lnTo>
                    <a:pt x="1274" y="1447"/>
                  </a:lnTo>
                  <a:lnTo>
                    <a:pt x="1322" y="1409"/>
                  </a:lnTo>
                  <a:lnTo>
                    <a:pt x="1367" y="1367"/>
                  </a:lnTo>
                  <a:lnTo>
                    <a:pt x="1409" y="1322"/>
                  </a:lnTo>
                  <a:lnTo>
                    <a:pt x="1447" y="1274"/>
                  </a:lnTo>
                  <a:lnTo>
                    <a:pt x="1482"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2" y="379"/>
                  </a:lnTo>
                  <a:lnTo>
                    <a:pt x="1447" y="328"/>
                  </a:lnTo>
                  <a:lnTo>
                    <a:pt x="1409" y="279"/>
                  </a:lnTo>
                  <a:lnTo>
                    <a:pt x="1367" y="234"/>
                  </a:lnTo>
                  <a:lnTo>
                    <a:pt x="1322" y="192"/>
                  </a:lnTo>
                  <a:lnTo>
                    <a:pt x="1274" y="154"/>
                  </a:lnTo>
                  <a:lnTo>
                    <a:pt x="1223" y="120"/>
                  </a:lnTo>
                  <a:lnTo>
                    <a:pt x="1169" y="89"/>
                  </a:lnTo>
                  <a:lnTo>
                    <a:pt x="1113" y="62"/>
                  </a:lnTo>
                  <a:lnTo>
                    <a:pt x="1054" y="40"/>
                  </a:lnTo>
                  <a:lnTo>
                    <a:pt x="994" y="23"/>
                  </a:lnTo>
                  <a:lnTo>
                    <a:pt x="931" y="10"/>
                  </a:lnTo>
                  <a:lnTo>
                    <a:pt x="867" y="2"/>
                  </a:lnTo>
                  <a:lnTo>
                    <a:pt x="801" y="0"/>
                  </a:lnTo>
                  <a:lnTo>
                    <a:pt x="735" y="2"/>
                  </a:lnTo>
                  <a:lnTo>
                    <a:pt x="671" y="10"/>
                  </a:lnTo>
                  <a:lnTo>
                    <a:pt x="608" y="23"/>
                  </a:lnTo>
                  <a:lnTo>
                    <a:pt x="548" y="40"/>
                  </a:lnTo>
                  <a:lnTo>
                    <a:pt x="489" y="62"/>
                  </a:lnTo>
                  <a:lnTo>
                    <a:pt x="433" y="89"/>
                  </a:lnTo>
                  <a:lnTo>
                    <a:pt x="379" y="120"/>
                  </a:lnTo>
                  <a:lnTo>
                    <a:pt x="328" y="154"/>
                  </a:lnTo>
                  <a:lnTo>
                    <a:pt x="279" y="192"/>
                  </a:lnTo>
                  <a:lnTo>
                    <a:pt x="234" y="234"/>
                  </a:lnTo>
                  <a:lnTo>
                    <a:pt x="192" y="279"/>
                  </a:lnTo>
                  <a:lnTo>
                    <a:pt x="154" y="328"/>
                  </a:lnTo>
                  <a:lnTo>
                    <a:pt x="120"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1" name="Freeform 92"/>
            <p:cNvSpPr>
              <a:spLocks/>
            </p:cNvSpPr>
            <p:nvPr/>
          </p:nvSpPr>
          <p:spPr bwMode="auto">
            <a:xfrm>
              <a:off x="5218" y="4831"/>
              <a:ext cx="72" cy="2093"/>
            </a:xfrm>
            <a:custGeom>
              <a:avLst/>
              <a:gdLst>
                <a:gd name="T0" fmla="*/ 45 w 57"/>
                <a:gd name="T1" fmla="*/ 0 h 1587"/>
                <a:gd name="T2" fmla="*/ 0 w 57"/>
                <a:gd name="T3" fmla="*/ 0 h 1587"/>
                <a:gd name="T4" fmla="*/ 13 w 57"/>
                <a:gd name="T5" fmla="*/ 1586 h 1587"/>
                <a:gd name="T6" fmla="*/ 57 w 57"/>
                <a:gd name="T7" fmla="*/ 1585 h 1587"/>
                <a:gd name="T8" fmla="*/ 45 w 57"/>
                <a:gd name="T9" fmla="*/ 0 h 1587"/>
              </a:gdLst>
              <a:ahLst/>
              <a:cxnLst>
                <a:cxn ang="0">
                  <a:pos x="T0" y="T1"/>
                </a:cxn>
                <a:cxn ang="0">
                  <a:pos x="T2" y="T3"/>
                </a:cxn>
                <a:cxn ang="0">
                  <a:pos x="T4" y="T5"/>
                </a:cxn>
                <a:cxn ang="0">
                  <a:pos x="T6" y="T7"/>
                </a:cxn>
                <a:cxn ang="0">
                  <a:pos x="T8" y="T9"/>
                </a:cxn>
              </a:cxnLst>
              <a:rect l="0" t="0" r="r" b="b"/>
              <a:pathLst>
                <a:path w="57" h="1587">
                  <a:moveTo>
                    <a:pt x="45" y="0"/>
                  </a:moveTo>
                  <a:lnTo>
                    <a:pt x="0" y="0"/>
                  </a:lnTo>
                  <a:lnTo>
                    <a:pt x="13" y="1586"/>
                  </a:lnTo>
                  <a:lnTo>
                    <a:pt x="57" y="1585"/>
                  </a:lnTo>
                  <a:lnTo>
                    <a:pt x="45" y="0"/>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2" name="Freeform 91"/>
            <p:cNvSpPr>
              <a:spLocks/>
            </p:cNvSpPr>
            <p:nvPr/>
          </p:nvSpPr>
          <p:spPr bwMode="auto">
            <a:xfrm>
              <a:off x="5134" y="7674"/>
              <a:ext cx="195" cy="50"/>
            </a:xfrm>
            <a:custGeom>
              <a:avLst/>
              <a:gdLst>
                <a:gd name="T0" fmla="*/ 131 w 195"/>
                <a:gd name="T1" fmla="*/ 3 h 50"/>
                <a:gd name="T2" fmla="*/ 125 w 195"/>
                <a:gd name="T3" fmla="*/ 6 h 50"/>
                <a:gd name="T4" fmla="*/ 118 w 195"/>
                <a:gd name="T5" fmla="*/ 8 h 50"/>
                <a:gd name="T6" fmla="*/ 104 w 195"/>
                <a:gd name="T7" fmla="*/ 8 h 50"/>
                <a:gd name="T8" fmla="*/ 99 w 195"/>
                <a:gd name="T9" fmla="*/ 7 h 50"/>
                <a:gd name="T10" fmla="*/ 95 w 195"/>
                <a:gd name="T11" fmla="*/ 6 h 50"/>
                <a:gd name="T12" fmla="*/ 88 w 195"/>
                <a:gd name="T13" fmla="*/ 1 h 50"/>
                <a:gd name="T14" fmla="*/ 85 w 195"/>
                <a:gd name="T15" fmla="*/ 0 h 50"/>
                <a:gd name="T16" fmla="*/ 75 w 195"/>
                <a:gd name="T17" fmla="*/ 3 h 50"/>
                <a:gd name="T18" fmla="*/ 64 w 195"/>
                <a:gd name="T19" fmla="*/ 8 h 50"/>
                <a:gd name="T20" fmla="*/ 55 w 195"/>
                <a:gd name="T21" fmla="*/ 12 h 50"/>
                <a:gd name="T22" fmla="*/ 44 w 195"/>
                <a:gd name="T23" fmla="*/ 15 h 50"/>
                <a:gd name="T24" fmla="*/ 33 w 195"/>
                <a:gd name="T25" fmla="*/ 18 h 50"/>
                <a:gd name="T26" fmla="*/ 22 w 195"/>
                <a:gd name="T27" fmla="*/ 21 h 50"/>
                <a:gd name="T28" fmla="*/ 10 w 195"/>
                <a:gd name="T29" fmla="*/ 22 h 50"/>
                <a:gd name="T30" fmla="*/ 0 w 195"/>
                <a:gd name="T31" fmla="*/ 25 h 50"/>
                <a:gd name="T32" fmla="*/ 9 w 195"/>
                <a:gd name="T33" fmla="*/ 30 h 50"/>
                <a:gd name="T34" fmla="*/ 10 w 195"/>
                <a:gd name="T35" fmla="*/ 30 h 50"/>
                <a:gd name="T36" fmla="*/ 29 w 195"/>
                <a:gd name="T37" fmla="*/ 37 h 50"/>
                <a:gd name="T38" fmla="*/ 49 w 195"/>
                <a:gd name="T39" fmla="*/ 43 h 50"/>
                <a:gd name="T40" fmla="*/ 68 w 195"/>
                <a:gd name="T41" fmla="*/ 47 h 50"/>
                <a:gd name="T42" fmla="*/ 87 w 195"/>
                <a:gd name="T43" fmla="*/ 49 h 50"/>
                <a:gd name="T44" fmla="*/ 106 w 195"/>
                <a:gd name="T45" fmla="*/ 50 h 50"/>
                <a:gd name="T46" fmla="*/ 125 w 195"/>
                <a:gd name="T47" fmla="*/ 49 h 50"/>
                <a:gd name="T48" fmla="*/ 145 w 195"/>
                <a:gd name="T49" fmla="*/ 46 h 50"/>
                <a:gd name="T50" fmla="*/ 164 w 195"/>
                <a:gd name="T51" fmla="*/ 42 h 50"/>
                <a:gd name="T52" fmla="*/ 184 w 195"/>
                <a:gd name="T53" fmla="*/ 37 h 50"/>
                <a:gd name="T54" fmla="*/ 194 w 195"/>
                <a:gd name="T55" fmla="*/ 33 h 50"/>
                <a:gd name="T56" fmla="*/ 178 w 195"/>
                <a:gd name="T57" fmla="*/ 26 h 50"/>
                <a:gd name="T58" fmla="*/ 149 w 195"/>
                <a:gd name="T59" fmla="*/ 9 h 50"/>
                <a:gd name="T60" fmla="*/ 136 w 195"/>
                <a:gd name="T61" fmla="*/ 1 h 50"/>
                <a:gd name="T62" fmla="*/ 131 w 195"/>
                <a:gd name="T63"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5" h="50">
                  <a:moveTo>
                    <a:pt x="131" y="3"/>
                  </a:moveTo>
                  <a:lnTo>
                    <a:pt x="125" y="6"/>
                  </a:lnTo>
                  <a:lnTo>
                    <a:pt x="118" y="8"/>
                  </a:lnTo>
                  <a:lnTo>
                    <a:pt x="104" y="8"/>
                  </a:lnTo>
                  <a:lnTo>
                    <a:pt x="99" y="7"/>
                  </a:lnTo>
                  <a:lnTo>
                    <a:pt x="95" y="6"/>
                  </a:lnTo>
                  <a:lnTo>
                    <a:pt x="88" y="1"/>
                  </a:lnTo>
                  <a:lnTo>
                    <a:pt x="85" y="0"/>
                  </a:lnTo>
                  <a:lnTo>
                    <a:pt x="75" y="3"/>
                  </a:lnTo>
                  <a:lnTo>
                    <a:pt x="64" y="8"/>
                  </a:lnTo>
                  <a:lnTo>
                    <a:pt x="55" y="12"/>
                  </a:lnTo>
                  <a:lnTo>
                    <a:pt x="44" y="15"/>
                  </a:lnTo>
                  <a:lnTo>
                    <a:pt x="33" y="18"/>
                  </a:lnTo>
                  <a:lnTo>
                    <a:pt x="22" y="21"/>
                  </a:lnTo>
                  <a:lnTo>
                    <a:pt x="10" y="22"/>
                  </a:lnTo>
                  <a:lnTo>
                    <a:pt x="0" y="25"/>
                  </a:lnTo>
                  <a:lnTo>
                    <a:pt x="9" y="30"/>
                  </a:lnTo>
                  <a:lnTo>
                    <a:pt x="10" y="30"/>
                  </a:lnTo>
                  <a:lnTo>
                    <a:pt x="29" y="37"/>
                  </a:lnTo>
                  <a:lnTo>
                    <a:pt x="49" y="43"/>
                  </a:lnTo>
                  <a:lnTo>
                    <a:pt x="68" y="47"/>
                  </a:lnTo>
                  <a:lnTo>
                    <a:pt x="87" y="49"/>
                  </a:lnTo>
                  <a:lnTo>
                    <a:pt x="106" y="50"/>
                  </a:lnTo>
                  <a:lnTo>
                    <a:pt x="125" y="49"/>
                  </a:lnTo>
                  <a:lnTo>
                    <a:pt x="145" y="46"/>
                  </a:lnTo>
                  <a:lnTo>
                    <a:pt x="164" y="42"/>
                  </a:lnTo>
                  <a:lnTo>
                    <a:pt x="184" y="37"/>
                  </a:lnTo>
                  <a:lnTo>
                    <a:pt x="194" y="33"/>
                  </a:lnTo>
                  <a:lnTo>
                    <a:pt x="178" y="26"/>
                  </a:lnTo>
                  <a:lnTo>
                    <a:pt x="149" y="9"/>
                  </a:lnTo>
                  <a:lnTo>
                    <a:pt x="136" y="1"/>
                  </a:lnTo>
                  <a:lnTo>
                    <a:pt x="131" y="3"/>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3" name="Freeform 90"/>
            <p:cNvSpPr>
              <a:spLocks/>
            </p:cNvSpPr>
            <p:nvPr/>
          </p:nvSpPr>
          <p:spPr bwMode="auto">
            <a:xfrm>
              <a:off x="4996" y="7454"/>
              <a:ext cx="212" cy="223"/>
            </a:xfrm>
            <a:custGeom>
              <a:avLst/>
              <a:gdLst>
                <a:gd name="T0" fmla="*/ 0 w 212"/>
                <a:gd name="T1" fmla="*/ 15 h 223"/>
                <a:gd name="T2" fmla="*/ 1 w 212"/>
                <a:gd name="T3" fmla="*/ 32 h 223"/>
                <a:gd name="T4" fmla="*/ 1 w 212"/>
                <a:gd name="T5" fmla="*/ 34 h 223"/>
                <a:gd name="T6" fmla="*/ 2 w 212"/>
                <a:gd name="T7" fmla="*/ 52 h 223"/>
                <a:gd name="T8" fmla="*/ 5 w 212"/>
                <a:gd name="T9" fmla="*/ 72 h 223"/>
                <a:gd name="T10" fmla="*/ 11 w 212"/>
                <a:gd name="T11" fmla="*/ 93 h 223"/>
                <a:gd name="T12" fmla="*/ 18 w 212"/>
                <a:gd name="T13" fmla="*/ 114 h 223"/>
                <a:gd name="T14" fmla="*/ 27 w 212"/>
                <a:gd name="T15" fmla="*/ 134 h 223"/>
                <a:gd name="T16" fmla="*/ 36 w 212"/>
                <a:gd name="T17" fmla="*/ 151 h 223"/>
                <a:gd name="T18" fmla="*/ 46 w 212"/>
                <a:gd name="T19" fmla="*/ 166 h 223"/>
                <a:gd name="T20" fmla="*/ 57 w 212"/>
                <a:gd name="T21" fmla="*/ 179 h 223"/>
                <a:gd name="T22" fmla="*/ 67 w 212"/>
                <a:gd name="T23" fmla="*/ 191 h 223"/>
                <a:gd name="T24" fmla="*/ 79 w 212"/>
                <a:gd name="T25" fmla="*/ 203 h 223"/>
                <a:gd name="T26" fmla="*/ 103 w 212"/>
                <a:gd name="T27" fmla="*/ 223 h 223"/>
                <a:gd name="T28" fmla="*/ 117 w 212"/>
                <a:gd name="T29" fmla="*/ 223 h 223"/>
                <a:gd name="T30" fmla="*/ 130 w 212"/>
                <a:gd name="T31" fmla="*/ 220 h 223"/>
                <a:gd name="T32" fmla="*/ 145 w 212"/>
                <a:gd name="T33" fmla="*/ 218 h 223"/>
                <a:gd name="T34" fmla="*/ 158 w 212"/>
                <a:gd name="T35" fmla="*/ 215 h 223"/>
                <a:gd name="T36" fmla="*/ 184 w 212"/>
                <a:gd name="T37" fmla="*/ 208 h 223"/>
                <a:gd name="T38" fmla="*/ 198 w 212"/>
                <a:gd name="T39" fmla="*/ 203 h 223"/>
                <a:gd name="T40" fmla="*/ 210 w 212"/>
                <a:gd name="T41" fmla="*/ 199 h 223"/>
                <a:gd name="T42" fmla="*/ 208 w 212"/>
                <a:gd name="T43" fmla="*/ 193 h 223"/>
                <a:gd name="T44" fmla="*/ 207 w 212"/>
                <a:gd name="T45" fmla="*/ 185 h 223"/>
                <a:gd name="T46" fmla="*/ 211 w 212"/>
                <a:gd name="T47" fmla="*/ 167 h 223"/>
                <a:gd name="T48" fmla="*/ 198 w 212"/>
                <a:gd name="T49" fmla="*/ 154 h 223"/>
                <a:gd name="T50" fmla="*/ 186 w 212"/>
                <a:gd name="T51" fmla="*/ 142 h 223"/>
                <a:gd name="T52" fmla="*/ 173 w 212"/>
                <a:gd name="T53" fmla="*/ 126 h 223"/>
                <a:gd name="T54" fmla="*/ 161 w 212"/>
                <a:gd name="T55" fmla="*/ 110 h 223"/>
                <a:gd name="T56" fmla="*/ 150 w 212"/>
                <a:gd name="T57" fmla="*/ 94 h 223"/>
                <a:gd name="T58" fmla="*/ 139 w 212"/>
                <a:gd name="T59" fmla="*/ 77 h 223"/>
                <a:gd name="T60" fmla="*/ 129 w 212"/>
                <a:gd name="T61" fmla="*/ 59 h 223"/>
                <a:gd name="T62" fmla="*/ 120 w 212"/>
                <a:gd name="T63" fmla="*/ 43 h 223"/>
                <a:gd name="T64" fmla="*/ 106 w 212"/>
                <a:gd name="T65" fmla="*/ 43 h 223"/>
                <a:gd name="T66" fmla="*/ 102 w 212"/>
                <a:gd name="T67" fmla="*/ 41 h 223"/>
                <a:gd name="T68" fmla="*/ 96 w 212"/>
                <a:gd name="T69" fmla="*/ 39 h 223"/>
                <a:gd name="T70" fmla="*/ 85 w 212"/>
                <a:gd name="T71" fmla="*/ 34 h 223"/>
                <a:gd name="T72" fmla="*/ 76 w 212"/>
                <a:gd name="T73" fmla="*/ 25 h 223"/>
                <a:gd name="T74" fmla="*/ 74 w 212"/>
                <a:gd name="T75" fmla="*/ 13 h 223"/>
                <a:gd name="T76" fmla="*/ 72 w 212"/>
                <a:gd name="T77" fmla="*/ 8 h 223"/>
                <a:gd name="T78" fmla="*/ 54 w 212"/>
                <a:gd name="T79" fmla="*/ 5 h 223"/>
                <a:gd name="T80" fmla="*/ 36 w 212"/>
                <a:gd name="T81" fmla="*/ 4 h 223"/>
                <a:gd name="T82" fmla="*/ 19 w 212"/>
                <a:gd name="T83" fmla="*/ 2 h 223"/>
                <a:gd name="T84" fmla="*/ 1 w 212"/>
                <a:gd name="T85" fmla="*/ 0 h 223"/>
                <a:gd name="T86" fmla="*/ 0 w 212"/>
                <a:gd name="T87" fmla="*/ 1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 h="223">
                  <a:moveTo>
                    <a:pt x="0" y="15"/>
                  </a:moveTo>
                  <a:lnTo>
                    <a:pt x="1" y="32"/>
                  </a:lnTo>
                  <a:lnTo>
                    <a:pt x="1" y="34"/>
                  </a:lnTo>
                  <a:lnTo>
                    <a:pt x="2" y="52"/>
                  </a:lnTo>
                  <a:lnTo>
                    <a:pt x="5" y="72"/>
                  </a:lnTo>
                  <a:lnTo>
                    <a:pt x="11" y="93"/>
                  </a:lnTo>
                  <a:lnTo>
                    <a:pt x="18" y="114"/>
                  </a:lnTo>
                  <a:lnTo>
                    <a:pt x="27" y="134"/>
                  </a:lnTo>
                  <a:lnTo>
                    <a:pt x="36" y="151"/>
                  </a:lnTo>
                  <a:lnTo>
                    <a:pt x="46" y="166"/>
                  </a:lnTo>
                  <a:lnTo>
                    <a:pt x="57" y="179"/>
                  </a:lnTo>
                  <a:lnTo>
                    <a:pt x="67" y="191"/>
                  </a:lnTo>
                  <a:lnTo>
                    <a:pt x="79" y="203"/>
                  </a:lnTo>
                  <a:lnTo>
                    <a:pt x="103" y="223"/>
                  </a:lnTo>
                  <a:lnTo>
                    <a:pt x="117" y="223"/>
                  </a:lnTo>
                  <a:lnTo>
                    <a:pt x="130" y="220"/>
                  </a:lnTo>
                  <a:lnTo>
                    <a:pt x="145" y="218"/>
                  </a:lnTo>
                  <a:lnTo>
                    <a:pt x="158" y="215"/>
                  </a:lnTo>
                  <a:lnTo>
                    <a:pt x="184" y="208"/>
                  </a:lnTo>
                  <a:lnTo>
                    <a:pt x="198" y="203"/>
                  </a:lnTo>
                  <a:lnTo>
                    <a:pt x="210" y="199"/>
                  </a:lnTo>
                  <a:lnTo>
                    <a:pt x="208" y="193"/>
                  </a:lnTo>
                  <a:lnTo>
                    <a:pt x="207" y="185"/>
                  </a:lnTo>
                  <a:lnTo>
                    <a:pt x="211" y="167"/>
                  </a:lnTo>
                  <a:lnTo>
                    <a:pt x="198" y="154"/>
                  </a:lnTo>
                  <a:lnTo>
                    <a:pt x="186" y="142"/>
                  </a:lnTo>
                  <a:lnTo>
                    <a:pt x="173" y="126"/>
                  </a:lnTo>
                  <a:lnTo>
                    <a:pt x="161" y="110"/>
                  </a:lnTo>
                  <a:lnTo>
                    <a:pt x="150" y="94"/>
                  </a:lnTo>
                  <a:lnTo>
                    <a:pt x="139" y="77"/>
                  </a:lnTo>
                  <a:lnTo>
                    <a:pt x="129" y="59"/>
                  </a:lnTo>
                  <a:lnTo>
                    <a:pt x="120" y="43"/>
                  </a:lnTo>
                  <a:lnTo>
                    <a:pt x="106" y="43"/>
                  </a:lnTo>
                  <a:lnTo>
                    <a:pt x="102" y="41"/>
                  </a:lnTo>
                  <a:lnTo>
                    <a:pt x="96" y="39"/>
                  </a:lnTo>
                  <a:lnTo>
                    <a:pt x="85" y="34"/>
                  </a:lnTo>
                  <a:lnTo>
                    <a:pt x="76" y="25"/>
                  </a:lnTo>
                  <a:lnTo>
                    <a:pt x="74" y="13"/>
                  </a:lnTo>
                  <a:lnTo>
                    <a:pt x="72" y="8"/>
                  </a:lnTo>
                  <a:lnTo>
                    <a:pt x="54" y="5"/>
                  </a:lnTo>
                  <a:lnTo>
                    <a:pt x="36" y="4"/>
                  </a:lnTo>
                  <a:lnTo>
                    <a:pt x="19" y="2"/>
                  </a:lnTo>
                  <a:lnTo>
                    <a:pt x="1" y="0"/>
                  </a:lnTo>
                  <a:lnTo>
                    <a:pt x="0" y="15"/>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4" name="Freeform 89"/>
            <p:cNvSpPr>
              <a:spLocks/>
            </p:cNvSpPr>
            <p:nvPr/>
          </p:nvSpPr>
          <p:spPr bwMode="auto">
            <a:xfrm>
              <a:off x="5138" y="7401"/>
              <a:ext cx="232" cy="208"/>
            </a:xfrm>
            <a:custGeom>
              <a:avLst/>
              <a:gdLst>
                <a:gd name="T0" fmla="*/ 226 w 232"/>
                <a:gd name="T1" fmla="*/ 13 h 208"/>
                <a:gd name="T2" fmla="*/ 220 w 232"/>
                <a:gd name="T3" fmla="*/ 10 h 208"/>
                <a:gd name="T4" fmla="*/ 215 w 232"/>
                <a:gd name="T5" fmla="*/ 8 h 208"/>
                <a:gd name="T6" fmla="*/ 207 w 232"/>
                <a:gd name="T7" fmla="*/ 0 h 208"/>
                <a:gd name="T8" fmla="*/ 189 w 232"/>
                <a:gd name="T9" fmla="*/ 8 h 208"/>
                <a:gd name="T10" fmla="*/ 183 w 232"/>
                <a:gd name="T11" fmla="*/ 11 h 208"/>
                <a:gd name="T12" fmla="*/ 165 w 232"/>
                <a:gd name="T13" fmla="*/ 20 h 208"/>
                <a:gd name="T14" fmla="*/ 146 w 232"/>
                <a:gd name="T15" fmla="*/ 27 h 208"/>
                <a:gd name="T16" fmla="*/ 126 w 232"/>
                <a:gd name="T17" fmla="*/ 34 h 208"/>
                <a:gd name="T18" fmla="*/ 106 w 232"/>
                <a:gd name="T19" fmla="*/ 40 h 208"/>
                <a:gd name="T20" fmla="*/ 87 w 232"/>
                <a:gd name="T21" fmla="*/ 45 h 208"/>
                <a:gd name="T22" fmla="*/ 68 w 232"/>
                <a:gd name="T23" fmla="*/ 49 h 208"/>
                <a:gd name="T24" fmla="*/ 46 w 232"/>
                <a:gd name="T25" fmla="*/ 54 h 208"/>
                <a:gd name="T26" fmla="*/ 29 w 232"/>
                <a:gd name="T27" fmla="*/ 56 h 208"/>
                <a:gd name="T28" fmla="*/ 14 w 232"/>
                <a:gd name="T29" fmla="*/ 57 h 208"/>
                <a:gd name="T30" fmla="*/ 13 w 232"/>
                <a:gd name="T31" fmla="*/ 64 h 208"/>
                <a:gd name="T32" fmla="*/ 10 w 232"/>
                <a:gd name="T33" fmla="*/ 70 h 208"/>
                <a:gd name="T34" fmla="*/ 7 w 232"/>
                <a:gd name="T35" fmla="*/ 75 h 208"/>
                <a:gd name="T36" fmla="*/ 4 w 232"/>
                <a:gd name="T37" fmla="*/ 80 h 208"/>
                <a:gd name="T38" fmla="*/ 0 w 232"/>
                <a:gd name="T39" fmla="*/ 85 h 208"/>
                <a:gd name="T40" fmla="*/ 8 w 232"/>
                <a:gd name="T41" fmla="*/ 102 h 208"/>
                <a:gd name="T42" fmla="*/ 13 w 232"/>
                <a:gd name="T43" fmla="*/ 110 h 208"/>
                <a:gd name="T44" fmla="*/ 24 w 232"/>
                <a:gd name="T45" fmla="*/ 127 h 208"/>
                <a:gd name="T46" fmla="*/ 35 w 232"/>
                <a:gd name="T47" fmla="*/ 143 h 208"/>
                <a:gd name="T48" fmla="*/ 46 w 232"/>
                <a:gd name="T49" fmla="*/ 158 h 208"/>
                <a:gd name="T50" fmla="*/ 59 w 232"/>
                <a:gd name="T51" fmla="*/ 173 h 208"/>
                <a:gd name="T52" fmla="*/ 73 w 232"/>
                <a:gd name="T53" fmla="*/ 189 h 208"/>
                <a:gd name="T54" fmla="*/ 85 w 232"/>
                <a:gd name="T55" fmla="*/ 201 h 208"/>
                <a:gd name="T56" fmla="*/ 89 w 232"/>
                <a:gd name="T57" fmla="*/ 200 h 208"/>
                <a:gd name="T58" fmla="*/ 99 w 232"/>
                <a:gd name="T59" fmla="*/ 195 h 208"/>
                <a:gd name="T60" fmla="*/ 118 w 232"/>
                <a:gd name="T61" fmla="*/ 195 h 208"/>
                <a:gd name="T62" fmla="*/ 135 w 232"/>
                <a:gd name="T63" fmla="*/ 204 h 208"/>
                <a:gd name="T64" fmla="*/ 139 w 232"/>
                <a:gd name="T65" fmla="*/ 207 h 208"/>
                <a:gd name="T66" fmla="*/ 153 w 232"/>
                <a:gd name="T67" fmla="*/ 195 h 208"/>
                <a:gd name="T68" fmla="*/ 155 w 232"/>
                <a:gd name="T69" fmla="*/ 193 h 208"/>
                <a:gd name="T70" fmla="*/ 169 w 232"/>
                <a:gd name="T71" fmla="*/ 177 h 208"/>
                <a:gd name="T72" fmla="*/ 182 w 232"/>
                <a:gd name="T73" fmla="*/ 161 h 208"/>
                <a:gd name="T74" fmla="*/ 193 w 232"/>
                <a:gd name="T75" fmla="*/ 144 h 208"/>
                <a:gd name="T76" fmla="*/ 203 w 232"/>
                <a:gd name="T77" fmla="*/ 128 h 208"/>
                <a:gd name="T78" fmla="*/ 211 w 232"/>
                <a:gd name="T79" fmla="*/ 111 h 208"/>
                <a:gd name="T80" fmla="*/ 218 w 232"/>
                <a:gd name="T81" fmla="*/ 92 h 208"/>
                <a:gd name="T82" fmla="*/ 224 w 232"/>
                <a:gd name="T83" fmla="*/ 73 h 208"/>
                <a:gd name="T84" fmla="*/ 228 w 232"/>
                <a:gd name="T85" fmla="*/ 53 h 208"/>
                <a:gd name="T86" fmla="*/ 231 w 232"/>
                <a:gd name="T87" fmla="*/ 31 h 208"/>
                <a:gd name="T88" fmla="*/ 231 w 232"/>
                <a:gd name="T89" fmla="*/ 13 h 208"/>
                <a:gd name="T90" fmla="*/ 226 w 232"/>
                <a:gd name="T91" fmla="*/ 1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08">
                  <a:moveTo>
                    <a:pt x="226" y="13"/>
                  </a:moveTo>
                  <a:lnTo>
                    <a:pt x="220" y="10"/>
                  </a:lnTo>
                  <a:lnTo>
                    <a:pt x="215" y="8"/>
                  </a:lnTo>
                  <a:lnTo>
                    <a:pt x="207" y="0"/>
                  </a:lnTo>
                  <a:lnTo>
                    <a:pt x="189" y="8"/>
                  </a:lnTo>
                  <a:lnTo>
                    <a:pt x="183" y="11"/>
                  </a:lnTo>
                  <a:lnTo>
                    <a:pt x="165" y="20"/>
                  </a:lnTo>
                  <a:lnTo>
                    <a:pt x="146" y="27"/>
                  </a:lnTo>
                  <a:lnTo>
                    <a:pt x="126" y="34"/>
                  </a:lnTo>
                  <a:lnTo>
                    <a:pt x="106" y="40"/>
                  </a:lnTo>
                  <a:lnTo>
                    <a:pt x="87" y="45"/>
                  </a:lnTo>
                  <a:lnTo>
                    <a:pt x="68" y="49"/>
                  </a:lnTo>
                  <a:lnTo>
                    <a:pt x="46" y="54"/>
                  </a:lnTo>
                  <a:lnTo>
                    <a:pt x="29" y="56"/>
                  </a:lnTo>
                  <a:lnTo>
                    <a:pt x="14" y="57"/>
                  </a:lnTo>
                  <a:lnTo>
                    <a:pt x="13" y="64"/>
                  </a:lnTo>
                  <a:lnTo>
                    <a:pt x="10" y="70"/>
                  </a:lnTo>
                  <a:lnTo>
                    <a:pt x="7" y="75"/>
                  </a:lnTo>
                  <a:lnTo>
                    <a:pt x="4" y="80"/>
                  </a:lnTo>
                  <a:lnTo>
                    <a:pt x="0" y="85"/>
                  </a:lnTo>
                  <a:lnTo>
                    <a:pt x="8" y="102"/>
                  </a:lnTo>
                  <a:lnTo>
                    <a:pt x="13" y="110"/>
                  </a:lnTo>
                  <a:lnTo>
                    <a:pt x="24" y="127"/>
                  </a:lnTo>
                  <a:lnTo>
                    <a:pt x="35" y="143"/>
                  </a:lnTo>
                  <a:lnTo>
                    <a:pt x="46" y="158"/>
                  </a:lnTo>
                  <a:lnTo>
                    <a:pt x="59" y="173"/>
                  </a:lnTo>
                  <a:lnTo>
                    <a:pt x="73" y="189"/>
                  </a:lnTo>
                  <a:lnTo>
                    <a:pt x="85" y="201"/>
                  </a:lnTo>
                  <a:lnTo>
                    <a:pt x="89" y="200"/>
                  </a:lnTo>
                  <a:lnTo>
                    <a:pt x="99" y="195"/>
                  </a:lnTo>
                  <a:lnTo>
                    <a:pt x="118" y="195"/>
                  </a:lnTo>
                  <a:lnTo>
                    <a:pt x="135" y="204"/>
                  </a:lnTo>
                  <a:lnTo>
                    <a:pt x="139" y="207"/>
                  </a:lnTo>
                  <a:lnTo>
                    <a:pt x="153" y="195"/>
                  </a:lnTo>
                  <a:lnTo>
                    <a:pt x="155" y="193"/>
                  </a:lnTo>
                  <a:lnTo>
                    <a:pt x="169" y="177"/>
                  </a:lnTo>
                  <a:lnTo>
                    <a:pt x="182" y="161"/>
                  </a:lnTo>
                  <a:lnTo>
                    <a:pt x="193" y="144"/>
                  </a:lnTo>
                  <a:lnTo>
                    <a:pt x="203" y="128"/>
                  </a:lnTo>
                  <a:lnTo>
                    <a:pt x="211" y="111"/>
                  </a:lnTo>
                  <a:lnTo>
                    <a:pt x="218" y="92"/>
                  </a:lnTo>
                  <a:lnTo>
                    <a:pt x="224" y="73"/>
                  </a:lnTo>
                  <a:lnTo>
                    <a:pt x="228" y="53"/>
                  </a:lnTo>
                  <a:lnTo>
                    <a:pt x="231" y="31"/>
                  </a:lnTo>
                  <a:lnTo>
                    <a:pt x="231" y="13"/>
                  </a:lnTo>
                  <a:lnTo>
                    <a:pt x="226" y="13"/>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5" name="Freeform 88"/>
            <p:cNvSpPr>
              <a:spLocks/>
            </p:cNvSpPr>
            <p:nvPr/>
          </p:nvSpPr>
          <p:spPr bwMode="auto">
            <a:xfrm>
              <a:off x="5331" y="7227"/>
              <a:ext cx="108" cy="111"/>
            </a:xfrm>
            <a:custGeom>
              <a:avLst/>
              <a:gdLst>
                <a:gd name="T0" fmla="*/ 8 w 108"/>
                <a:gd name="T1" fmla="*/ 10 h 111"/>
                <a:gd name="T2" fmla="*/ 11 w 108"/>
                <a:gd name="T3" fmla="*/ 16 h 111"/>
                <a:gd name="T4" fmla="*/ 21 w 108"/>
                <a:gd name="T5" fmla="*/ 33 h 111"/>
                <a:gd name="T6" fmla="*/ 30 w 108"/>
                <a:gd name="T7" fmla="*/ 50 h 111"/>
                <a:gd name="T8" fmla="*/ 39 w 108"/>
                <a:gd name="T9" fmla="*/ 67 h 111"/>
                <a:gd name="T10" fmla="*/ 46 w 108"/>
                <a:gd name="T11" fmla="*/ 87 h 111"/>
                <a:gd name="T12" fmla="*/ 51 w 108"/>
                <a:gd name="T13" fmla="*/ 101 h 111"/>
                <a:gd name="T14" fmla="*/ 58 w 108"/>
                <a:gd name="T15" fmla="*/ 103 h 111"/>
                <a:gd name="T16" fmla="*/ 64 w 108"/>
                <a:gd name="T17" fmla="*/ 105 h 111"/>
                <a:gd name="T18" fmla="*/ 70 w 108"/>
                <a:gd name="T19" fmla="*/ 110 h 111"/>
                <a:gd name="T20" fmla="*/ 80 w 108"/>
                <a:gd name="T21" fmla="*/ 101 h 111"/>
                <a:gd name="T22" fmla="*/ 90 w 108"/>
                <a:gd name="T23" fmla="*/ 94 h 111"/>
                <a:gd name="T24" fmla="*/ 108 w 108"/>
                <a:gd name="T25" fmla="*/ 76 h 111"/>
                <a:gd name="T26" fmla="*/ 97 w 108"/>
                <a:gd name="T27" fmla="*/ 64 h 111"/>
                <a:gd name="T28" fmla="*/ 96 w 108"/>
                <a:gd name="T29" fmla="*/ 64 h 111"/>
                <a:gd name="T30" fmla="*/ 82 w 108"/>
                <a:gd name="T31" fmla="*/ 50 h 111"/>
                <a:gd name="T32" fmla="*/ 67 w 108"/>
                <a:gd name="T33" fmla="*/ 36 h 111"/>
                <a:gd name="T34" fmla="*/ 51 w 108"/>
                <a:gd name="T35" fmla="*/ 25 h 111"/>
                <a:gd name="T36" fmla="*/ 34 w 108"/>
                <a:gd name="T37" fmla="*/ 14 h 111"/>
                <a:gd name="T38" fmla="*/ 15 w 108"/>
                <a:gd name="T39" fmla="*/ 6 h 111"/>
                <a:gd name="T40" fmla="*/ 0 w 108"/>
                <a:gd name="T41" fmla="*/ 0 h 111"/>
                <a:gd name="T42" fmla="*/ 8 w 108"/>
                <a:gd name="T43" fmla="*/ 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11">
                  <a:moveTo>
                    <a:pt x="8" y="10"/>
                  </a:moveTo>
                  <a:lnTo>
                    <a:pt x="11" y="16"/>
                  </a:lnTo>
                  <a:lnTo>
                    <a:pt x="21" y="33"/>
                  </a:lnTo>
                  <a:lnTo>
                    <a:pt x="30" y="50"/>
                  </a:lnTo>
                  <a:lnTo>
                    <a:pt x="39" y="67"/>
                  </a:lnTo>
                  <a:lnTo>
                    <a:pt x="46" y="87"/>
                  </a:lnTo>
                  <a:lnTo>
                    <a:pt x="51" y="101"/>
                  </a:lnTo>
                  <a:lnTo>
                    <a:pt x="58" y="103"/>
                  </a:lnTo>
                  <a:lnTo>
                    <a:pt x="64" y="105"/>
                  </a:lnTo>
                  <a:lnTo>
                    <a:pt x="70" y="110"/>
                  </a:lnTo>
                  <a:lnTo>
                    <a:pt x="80" y="101"/>
                  </a:lnTo>
                  <a:lnTo>
                    <a:pt x="90" y="94"/>
                  </a:lnTo>
                  <a:lnTo>
                    <a:pt x="108" y="76"/>
                  </a:lnTo>
                  <a:lnTo>
                    <a:pt x="97" y="64"/>
                  </a:lnTo>
                  <a:lnTo>
                    <a:pt x="96" y="64"/>
                  </a:lnTo>
                  <a:lnTo>
                    <a:pt x="82" y="50"/>
                  </a:lnTo>
                  <a:lnTo>
                    <a:pt x="67" y="36"/>
                  </a:lnTo>
                  <a:lnTo>
                    <a:pt x="51" y="25"/>
                  </a:lnTo>
                  <a:lnTo>
                    <a:pt x="34" y="14"/>
                  </a:lnTo>
                  <a:lnTo>
                    <a:pt x="15" y="6"/>
                  </a:lnTo>
                  <a:lnTo>
                    <a:pt x="0" y="0"/>
                  </a:lnTo>
                  <a:lnTo>
                    <a:pt x="8" y="1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6" name="Freeform 87"/>
            <p:cNvSpPr>
              <a:spLocks/>
            </p:cNvSpPr>
            <p:nvPr/>
          </p:nvSpPr>
          <p:spPr bwMode="auto">
            <a:xfrm>
              <a:off x="5286" y="7324"/>
              <a:ext cx="208" cy="369"/>
            </a:xfrm>
            <a:custGeom>
              <a:avLst/>
              <a:gdLst>
                <a:gd name="T0" fmla="*/ 149 w 208"/>
                <a:gd name="T1" fmla="*/ 16 h 369"/>
                <a:gd name="T2" fmla="*/ 130 w 208"/>
                <a:gd name="T3" fmla="*/ 31 h 369"/>
                <a:gd name="T4" fmla="*/ 133 w 208"/>
                <a:gd name="T5" fmla="*/ 38 h 369"/>
                <a:gd name="T6" fmla="*/ 133 w 208"/>
                <a:gd name="T7" fmla="*/ 52 h 369"/>
                <a:gd name="T8" fmla="*/ 126 w 208"/>
                <a:gd name="T9" fmla="*/ 71 h 369"/>
                <a:gd name="T10" fmla="*/ 112 w 208"/>
                <a:gd name="T11" fmla="*/ 85 h 369"/>
                <a:gd name="T12" fmla="*/ 107 w 208"/>
                <a:gd name="T13" fmla="*/ 87 h 369"/>
                <a:gd name="T14" fmla="*/ 106 w 208"/>
                <a:gd name="T15" fmla="*/ 106 h 369"/>
                <a:gd name="T16" fmla="*/ 105 w 208"/>
                <a:gd name="T17" fmla="*/ 123 h 369"/>
                <a:gd name="T18" fmla="*/ 102 w 208"/>
                <a:gd name="T19" fmla="*/ 143 h 369"/>
                <a:gd name="T20" fmla="*/ 97 w 208"/>
                <a:gd name="T21" fmla="*/ 163 h 369"/>
                <a:gd name="T22" fmla="*/ 91 w 208"/>
                <a:gd name="T23" fmla="*/ 183 h 369"/>
                <a:gd name="T24" fmla="*/ 83 w 208"/>
                <a:gd name="T25" fmla="*/ 202 h 369"/>
                <a:gd name="T26" fmla="*/ 74 w 208"/>
                <a:gd name="T27" fmla="*/ 220 h 369"/>
                <a:gd name="T28" fmla="*/ 63 w 208"/>
                <a:gd name="T29" fmla="*/ 238 h 369"/>
                <a:gd name="T30" fmla="*/ 51 w 208"/>
                <a:gd name="T31" fmla="*/ 255 h 369"/>
                <a:gd name="T32" fmla="*/ 38 w 208"/>
                <a:gd name="T33" fmla="*/ 271 h 369"/>
                <a:gd name="T34" fmla="*/ 24 w 208"/>
                <a:gd name="T35" fmla="*/ 286 h 369"/>
                <a:gd name="T36" fmla="*/ 9 w 208"/>
                <a:gd name="T37" fmla="*/ 299 h 369"/>
                <a:gd name="T38" fmla="*/ 2 w 208"/>
                <a:gd name="T39" fmla="*/ 307 h 369"/>
                <a:gd name="T40" fmla="*/ 3 w 208"/>
                <a:gd name="T41" fmla="*/ 311 h 369"/>
                <a:gd name="T42" fmla="*/ 3 w 208"/>
                <a:gd name="T43" fmla="*/ 316 h 369"/>
                <a:gd name="T44" fmla="*/ 1 w 208"/>
                <a:gd name="T45" fmla="*/ 326 h 369"/>
                <a:gd name="T46" fmla="*/ 0 w 208"/>
                <a:gd name="T47" fmla="*/ 329 h 369"/>
                <a:gd name="T48" fmla="*/ 16 w 208"/>
                <a:gd name="T49" fmla="*/ 341 h 369"/>
                <a:gd name="T50" fmla="*/ 34 w 208"/>
                <a:gd name="T51" fmla="*/ 350 h 369"/>
                <a:gd name="T52" fmla="*/ 53 w 208"/>
                <a:gd name="T53" fmla="*/ 361 h 369"/>
                <a:gd name="T54" fmla="*/ 73 w 208"/>
                <a:gd name="T55" fmla="*/ 368 h 369"/>
                <a:gd name="T56" fmla="*/ 83 w 208"/>
                <a:gd name="T57" fmla="*/ 363 h 369"/>
                <a:gd name="T58" fmla="*/ 101 w 208"/>
                <a:gd name="T59" fmla="*/ 351 h 369"/>
                <a:gd name="T60" fmla="*/ 117 w 208"/>
                <a:gd name="T61" fmla="*/ 338 h 369"/>
                <a:gd name="T62" fmla="*/ 132 w 208"/>
                <a:gd name="T63" fmla="*/ 324 h 369"/>
                <a:gd name="T64" fmla="*/ 146 w 208"/>
                <a:gd name="T65" fmla="*/ 310 h 369"/>
                <a:gd name="T66" fmla="*/ 158 w 208"/>
                <a:gd name="T67" fmla="*/ 294 h 369"/>
                <a:gd name="T68" fmla="*/ 169 w 208"/>
                <a:gd name="T69" fmla="*/ 277 h 369"/>
                <a:gd name="T70" fmla="*/ 179 w 208"/>
                <a:gd name="T71" fmla="*/ 260 h 369"/>
                <a:gd name="T72" fmla="*/ 187 w 208"/>
                <a:gd name="T73" fmla="*/ 242 h 369"/>
                <a:gd name="T74" fmla="*/ 194 w 208"/>
                <a:gd name="T75" fmla="*/ 224 h 369"/>
                <a:gd name="T76" fmla="*/ 200 w 208"/>
                <a:gd name="T77" fmla="*/ 205 h 369"/>
                <a:gd name="T78" fmla="*/ 204 w 208"/>
                <a:gd name="T79" fmla="*/ 186 h 369"/>
                <a:gd name="T80" fmla="*/ 207 w 208"/>
                <a:gd name="T81" fmla="*/ 167 h 369"/>
                <a:gd name="T82" fmla="*/ 208 w 208"/>
                <a:gd name="T83" fmla="*/ 147 h 369"/>
                <a:gd name="T84" fmla="*/ 208 w 208"/>
                <a:gd name="T85" fmla="*/ 127 h 369"/>
                <a:gd name="T86" fmla="*/ 206 w 208"/>
                <a:gd name="T87" fmla="*/ 107 h 369"/>
                <a:gd name="T88" fmla="*/ 203 w 208"/>
                <a:gd name="T89" fmla="*/ 87 h 369"/>
                <a:gd name="T90" fmla="*/ 198 w 208"/>
                <a:gd name="T91" fmla="*/ 68 h 369"/>
                <a:gd name="T92" fmla="*/ 192 w 208"/>
                <a:gd name="T93" fmla="*/ 48 h 369"/>
                <a:gd name="T94" fmla="*/ 184 w 208"/>
                <a:gd name="T95" fmla="*/ 29 h 369"/>
                <a:gd name="T96" fmla="*/ 175 w 208"/>
                <a:gd name="T97" fmla="*/ 10 h 369"/>
                <a:gd name="T98" fmla="*/ 167 w 208"/>
                <a:gd name="T99" fmla="*/ 0 h 369"/>
                <a:gd name="T100" fmla="*/ 149 w 208"/>
                <a:gd name="T101" fmla="*/ 16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8" h="369">
                  <a:moveTo>
                    <a:pt x="149" y="16"/>
                  </a:moveTo>
                  <a:lnTo>
                    <a:pt x="130" y="31"/>
                  </a:lnTo>
                  <a:lnTo>
                    <a:pt x="133" y="38"/>
                  </a:lnTo>
                  <a:lnTo>
                    <a:pt x="133" y="52"/>
                  </a:lnTo>
                  <a:lnTo>
                    <a:pt x="126" y="71"/>
                  </a:lnTo>
                  <a:lnTo>
                    <a:pt x="112" y="85"/>
                  </a:lnTo>
                  <a:lnTo>
                    <a:pt x="107" y="87"/>
                  </a:lnTo>
                  <a:lnTo>
                    <a:pt x="106" y="106"/>
                  </a:lnTo>
                  <a:lnTo>
                    <a:pt x="105" y="123"/>
                  </a:lnTo>
                  <a:lnTo>
                    <a:pt x="102" y="143"/>
                  </a:lnTo>
                  <a:lnTo>
                    <a:pt x="97" y="163"/>
                  </a:lnTo>
                  <a:lnTo>
                    <a:pt x="91" y="183"/>
                  </a:lnTo>
                  <a:lnTo>
                    <a:pt x="83" y="202"/>
                  </a:lnTo>
                  <a:lnTo>
                    <a:pt x="74" y="220"/>
                  </a:lnTo>
                  <a:lnTo>
                    <a:pt x="63" y="238"/>
                  </a:lnTo>
                  <a:lnTo>
                    <a:pt x="51" y="255"/>
                  </a:lnTo>
                  <a:lnTo>
                    <a:pt x="38" y="271"/>
                  </a:lnTo>
                  <a:lnTo>
                    <a:pt x="24" y="286"/>
                  </a:lnTo>
                  <a:lnTo>
                    <a:pt x="9" y="299"/>
                  </a:lnTo>
                  <a:lnTo>
                    <a:pt x="2" y="307"/>
                  </a:lnTo>
                  <a:lnTo>
                    <a:pt x="3" y="311"/>
                  </a:lnTo>
                  <a:lnTo>
                    <a:pt x="3" y="316"/>
                  </a:lnTo>
                  <a:lnTo>
                    <a:pt x="1" y="326"/>
                  </a:lnTo>
                  <a:lnTo>
                    <a:pt x="0" y="329"/>
                  </a:lnTo>
                  <a:lnTo>
                    <a:pt x="16" y="341"/>
                  </a:lnTo>
                  <a:lnTo>
                    <a:pt x="34" y="350"/>
                  </a:lnTo>
                  <a:lnTo>
                    <a:pt x="53" y="361"/>
                  </a:lnTo>
                  <a:lnTo>
                    <a:pt x="73" y="368"/>
                  </a:lnTo>
                  <a:lnTo>
                    <a:pt x="83" y="363"/>
                  </a:lnTo>
                  <a:lnTo>
                    <a:pt x="101" y="351"/>
                  </a:lnTo>
                  <a:lnTo>
                    <a:pt x="117" y="338"/>
                  </a:lnTo>
                  <a:lnTo>
                    <a:pt x="132" y="324"/>
                  </a:lnTo>
                  <a:lnTo>
                    <a:pt x="146" y="310"/>
                  </a:lnTo>
                  <a:lnTo>
                    <a:pt x="158" y="294"/>
                  </a:lnTo>
                  <a:lnTo>
                    <a:pt x="169" y="277"/>
                  </a:lnTo>
                  <a:lnTo>
                    <a:pt x="179" y="260"/>
                  </a:lnTo>
                  <a:lnTo>
                    <a:pt x="187" y="242"/>
                  </a:lnTo>
                  <a:lnTo>
                    <a:pt x="194" y="224"/>
                  </a:lnTo>
                  <a:lnTo>
                    <a:pt x="200" y="205"/>
                  </a:lnTo>
                  <a:lnTo>
                    <a:pt x="204" y="186"/>
                  </a:lnTo>
                  <a:lnTo>
                    <a:pt x="207" y="167"/>
                  </a:lnTo>
                  <a:lnTo>
                    <a:pt x="208" y="147"/>
                  </a:lnTo>
                  <a:lnTo>
                    <a:pt x="208" y="127"/>
                  </a:lnTo>
                  <a:lnTo>
                    <a:pt x="206" y="107"/>
                  </a:lnTo>
                  <a:lnTo>
                    <a:pt x="203" y="87"/>
                  </a:lnTo>
                  <a:lnTo>
                    <a:pt x="198" y="68"/>
                  </a:lnTo>
                  <a:lnTo>
                    <a:pt x="192" y="48"/>
                  </a:lnTo>
                  <a:lnTo>
                    <a:pt x="184" y="29"/>
                  </a:lnTo>
                  <a:lnTo>
                    <a:pt x="175" y="10"/>
                  </a:lnTo>
                  <a:lnTo>
                    <a:pt x="167" y="0"/>
                  </a:lnTo>
                  <a:lnTo>
                    <a:pt x="149" y="16"/>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7" name="Freeform 86"/>
            <p:cNvSpPr>
              <a:spLocks/>
            </p:cNvSpPr>
            <p:nvPr/>
          </p:nvSpPr>
          <p:spPr bwMode="auto">
            <a:xfrm>
              <a:off x="5000" y="7299"/>
              <a:ext cx="85" cy="138"/>
            </a:xfrm>
            <a:custGeom>
              <a:avLst/>
              <a:gdLst>
                <a:gd name="T0" fmla="*/ 74 w 85"/>
                <a:gd name="T1" fmla="*/ 133 h 138"/>
                <a:gd name="T2" fmla="*/ 77 w 85"/>
                <a:gd name="T3" fmla="*/ 128 h 138"/>
                <a:gd name="T4" fmla="*/ 85 w 85"/>
                <a:gd name="T5" fmla="*/ 121 h 138"/>
                <a:gd name="T6" fmla="*/ 81 w 85"/>
                <a:gd name="T7" fmla="*/ 105 h 138"/>
                <a:gd name="T8" fmla="*/ 77 w 85"/>
                <a:gd name="T9" fmla="*/ 92 h 138"/>
                <a:gd name="T10" fmla="*/ 73 w 85"/>
                <a:gd name="T11" fmla="*/ 73 h 138"/>
                <a:gd name="T12" fmla="*/ 69 w 85"/>
                <a:gd name="T13" fmla="*/ 55 h 138"/>
                <a:gd name="T14" fmla="*/ 66 w 85"/>
                <a:gd name="T15" fmla="*/ 36 h 138"/>
                <a:gd name="T16" fmla="*/ 63 w 85"/>
                <a:gd name="T17" fmla="*/ 15 h 138"/>
                <a:gd name="T18" fmla="*/ 62 w 85"/>
                <a:gd name="T19" fmla="*/ 0 h 138"/>
                <a:gd name="T20" fmla="*/ 53 w 85"/>
                <a:gd name="T21" fmla="*/ 9 h 138"/>
                <a:gd name="T22" fmla="*/ 44 w 85"/>
                <a:gd name="T23" fmla="*/ 21 h 138"/>
                <a:gd name="T24" fmla="*/ 33 w 85"/>
                <a:gd name="T25" fmla="*/ 38 h 138"/>
                <a:gd name="T26" fmla="*/ 23 w 85"/>
                <a:gd name="T27" fmla="*/ 57 h 138"/>
                <a:gd name="T28" fmla="*/ 14 w 85"/>
                <a:gd name="T29" fmla="*/ 77 h 138"/>
                <a:gd name="T30" fmla="*/ 7 w 85"/>
                <a:gd name="T31" fmla="*/ 97 h 138"/>
                <a:gd name="T32" fmla="*/ 3 w 85"/>
                <a:gd name="T33" fmla="*/ 115 h 138"/>
                <a:gd name="T34" fmla="*/ 0 w 85"/>
                <a:gd name="T35" fmla="*/ 129 h 138"/>
                <a:gd name="T36" fmla="*/ 17 w 85"/>
                <a:gd name="T37" fmla="*/ 133 h 138"/>
                <a:gd name="T38" fmla="*/ 53 w 85"/>
                <a:gd name="T39" fmla="*/ 137 h 138"/>
                <a:gd name="T40" fmla="*/ 71 w 85"/>
                <a:gd name="T41" fmla="*/ 137 h 138"/>
                <a:gd name="T42" fmla="*/ 74 w 85"/>
                <a:gd name="T43" fmla="*/ 13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138">
                  <a:moveTo>
                    <a:pt x="74" y="133"/>
                  </a:moveTo>
                  <a:lnTo>
                    <a:pt x="77" y="128"/>
                  </a:lnTo>
                  <a:lnTo>
                    <a:pt x="85" y="121"/>
                  </a:lnTo>
                  <a:lnTo>
                    <a:pt x="81" y="105"/>
                  </a:lnTo>
                  <a:lnTo>
                    <a:pt x="77" y="92"/>
                  </a:lnTo>
                  <a:lnTo>
                    <a:pt x="73" y="73"/>
                  </a:lnTo>
                  <a:lnTo>
                    <a:pt x="69" y="55"/>
                  </a:lnTo>
                  <a:lnTo>
                    <a:pt x="66" y="36"/>
                  </a:lnTo>
                  <a:lnTo>
                    <a:pt x="63" y="15"/>
                  </a:lnTo>
                  <a:lnTo>
                    <a:pt x="62" y="0"/>
                  </a:lnTo>
                  <a:lnTo>
                    <a:pt x="53" y="9"/>
                  </a:lnTo>
                  <a:lnTo>
                    <a:pt x="44" y="21"/>
                  </a:lnTo>
                  <a:lnTo>
                    <a:pt x="33" y="38"/>
                  </a:lnTo>
                  <a:lnTo>
                    <a:pt x="23" y="57"/>
                  </a:lnTo>
                  <a:lnTo>
                    <a:pt x="14" y="77"/>
                  </a:lnTo>
                  <a:lnTo>
                    <a:pt x="7" y="97"/>
                  </a:lnTo>
                  <a:lnTo>
                    <a:pt x="3" y="115"/>
                  </a:lnTo>
                  <a:lnTo>
                    <a:pt x="0" y="129"/>
                  </a:lnTo>
                  <a:lnTo>
                    <a:pt x="17" y="133"/>
                  </a:lnTo>
                  <a:lnTo>
                    <a:pt x="53" y="137"/>
                  </a:lnTo>
                  <a:lnTo>
                    <a:pt x="71" y="137"/>
                  </a:lnTo>
                  <a:lnTo>
                    <a:pt x="74" y="133"/>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8" name="Freeform 85"/>
            <p:cNvSpPr>
              <a:spLocks/>
            </p:cNvSpPr>
            <p:nvPr/>
          </p:nvSpPr>
          <p:spPr bwMode="auto">
            <a:xfrm>
              <a:off x="5084" y="7213"/>
              <a:ext cx="275" cy="222"/>
            </a:xfrm>
            <a:custGeom>
              <a:avLst/>
              <a:gdLst>
                <a:gd name="T0" fmla="*/ 62 w 275"/>
                <a:gd name="T1" fmla="*/ 22 h 222"/>
                <a:gd name="T2" fmla="*/ 44 w 275"/>
                <a:gd name="T3" fmla="*/ 32 h 222"/>
                <a:gd name="T4" fmla="*/ 26 w 275"/>
                <a:gd name="T5" fmla="*/ 42 h 222"/>
                <a:gd name="T6" fmla="*/ 10 w 275"/>
                <a:gd name="T7" fmla="*/ 54 h 222"/>
                <a:gd name="T8" fmla="*/ 0 w 275"/>
                <a:gd name="T9" fmla="*/ 63 h 222"/>
                <a:gd name="T10" fmla="*/ 1 w 275"/>
                <a:gd name="T11" fmla="*/ 80 h 222"/>
                <a:gd name="T12" fmla="*/ 3 w 275"/>
                <a:gd name="T13" fmla="*/ 98 h 222"/>
                <a:gd name="T14" fmla="*/ 10 w 275"/>
                <a:gd name="T15" fmla="*/ 148 h 222"/>
                <a:gd name="T16" fmla="*/ 14 w 275"/>
                <a:gd name="T17" fmla="*/ 165 h 222"/>
                <a:gd name="T18" fmla="*/ 19 w 275"/>
                <a:gd name="T19" fmla="*/ 182 h 222"/>
                <a:gd name="T20" fmla="*/ 24 w 275"/>
                <a:gd name="T21" fmla="*/ 198 h 222"/>
                <a:gd name="T22" fmla="*/ 27 w 275"/>
                <a:gd name="T23" fmla="*/ 198 h 222"/>
                <a:gd name="T24" fmla="*/ 47 w 275"/>
                <a:gd name="T25" fmla="*/ 203 h 222"/>
                <a:gd name="T26" fmla="*/ 62 w 275"/>
                <a:gd name="T27" fmla="*/ 218 h 222"/>
                <a:gd name="T28" fmla="*/ 64 w 275"/>
                <a:gd name="T29" fmla="*/ 222 h 222"/>
                <a:gd name="T30" fmla="*/ 81 w 275"/>
                <a:gd name="T31" fmla="*/ 220 h 222"/>
                <a:gd name="T32" fmla="*/ 99 w 275"/>
                <a:gd name="T33" fmla="*/ 217 h 222"/>
                <a:gd name="T34" fmla="*/ 119 w 275"/>
                <a:gd name="T35" fmla="*/ 214 h 222"/>
                <a:gd name="T36" fmla="*/ 139 w 275"/>
                <a:gd name="T37" fmla="*/ 209 h 222"/>
                <a:gd name="T38" fmla="*/ 158 w 275"/>
                <a:gd name="T39" fmla="*/ 203 h 222"/>
                <a:gd name="T40" fmla="*/ 178 w 275"/>
                <a:gd name="T41" fmla="*/ 197 h 222"/>
                <a:gd name="T42" fmla="*/ 197 w 275"/>
                <a:gd name="T43" fmla="*/ 190 h 222"/>
                <a:gd name="T44" fmla="*/ 216 w 275"/>
                <a:gd name="T45" fmla="*/ 183 h 222"/>
                <a:gd name="T46" fmla="*/ 234 w 275"/>
                <a:gd name="T47" fmla="*/ 175 h 222"/>
                <a:gd name="T48" fmla="*/ 252 w 275"/>
                <a:gd name="T49" fmla="*/ 166 h 222"/>
                <a:gd name="T50" fmla="*/ 250 w 275"/>
                <a:gd name="T51" fmla="*/ 162 h 222"/>
                <a:gd name="T52" fmla="*/ 250 w 275"/>
                <a:gd name="T53" fmla="*/ 156 h 222"/>
                <a:gd name="T54" fmla="*/ 257 w 275"/>
                <a:gd name="T55" fmla="*/ 137 h 222"/>
                <a:gd name="T56" fmla="*/ 271 w 275"/>
                <a:gd name="T57" fmla="*/ 122 h 222"/>
                <a:gd name="T58" fmla="*/ 274 w 275"/>
                <a:gd name="T59" fmla="*/ 121 h 222"/>
                <a:gd name="T60" fmla="*/ 270 w 275"/>
                <a:gd name="T61" fmla="*/ 104 h 222"/>
                <a:gd name="T62" fmla="*/ 255 w 275"/>
                <a:gd name="T63" fmla="*/ 73 h 222"/>
                <a:gd name="T64" fmla="*/ 253 w 275"/>
                <a:gd name="T65" fmla="*/ 68 h 222"/>
                <a:gd name="T66" fmla="*/ 243 w 275"/>
                <a:gd name="T67" fmla="*/ 51 h 222"/>
                <a:gd name="T68" fmla="*/ 230 w 275"/>
                <a:gd name="T69" fmla="*/ 34 h 222"/>
                <a:gd name="T70" fmla="*/ 217 w 275"/>
                <a:gd name="T71" fmla="*/ 17 h 222"/>
                <a:gd name="T72" fmla="*/ 205 w 275"/>
                <a:gd name="T73" fmla="*/ 3 h 222"/>
                <a:gd name="T74" fmla="*/ 190 w 275"/>
                <a:gd name="T75" fmla="*/ 1 h 222"/>
                <a:gd name="T76" fmla="*/ 177 w 275"/>
                <a:gd name="T77" fmla="*/ 0 h 222"/>
                <a:gd name="T78" fmla="*/ 163 w 275"/>
                <a:gd name="T79" fmla="*/ 0 h 222"/>
                <a:gd name="T80" fmla="*/ 150 w 275"/>
                <a:gd name="T81" fmla="*/ 1 h 222"/>
                <a:gd name="T82" fmla="*/ 135 w 275"/>
                <a:gd name="T83" fmla="*/ 1 h 222"/>
                <a:gd name="T84" fmla="*/ 122 w 275"/>
                <a:gd name="T85" fmla="*/ 3 h 222"/>
                <a:gd name="T86" fmla="*/ 109 w 275"/>
                <a:gd name="T87" fmla="*/ 7 h 222"/>
                <a:gd name="T88" fmla="*/ 96 w 275"/>
                <a:gd name="T89" fmla="*/ 9 h 222"/>
                <a:gd name="T90" fmla="*/ 69 w 275"/>
                <a:gd name="T91" fmla="*/ 19 h 222"/>
                <a:gd name="T92" fmla="*/ 62 w 275"/>
                <a:gd name="T93" fmla="*/ 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5" h="222">
                  <a:moveTo>
                    <a:pt x="62" y="22"/>
                  </a:moveTo>
                  <a:lnTo>
                    <a:pt x="44" y="32"/>
                  </a:lnTo>
                  <a:lnTo>
                    <a:pt x="26" y="42"/>
                  </a:lnTo>
                  <a:lnTo>
                    <a:pt x="10" y="54"/>
                  </a:lnTo>
                  <a:lnTo>
                    <a:pt x="0" y="63"/>
                  </a:lnTo>
                  <a:lnTo>
                    <a:pt x="1" y="80"/>
                  </a:lnTo>
                  <a:lnTo>
                    <a:pt x="3" y="98"/>
                  </a:lnTo>
                  <a:lnTo>
                    <a:pt x="10" y="148"/>
                  </a:lnTo>
                  <a:lnTo>
                    <a:pt x="14" y="165"/>
                  </a:lnTo>
                  <a:lnTo>
                    <a:pt x="19" y="182"/>
                  </a:lnTo>
                  <a:lnTo>
                    <a:pt x="24" y="198"/>
                  </a:lnTo>
                  <a:lnTo>
                    <a:pt x="27" y="198"/>
                  </a:lnTo>
                  <a:lnTo>
                    <a:pt x="47" y="203"/>
                  </a:lnTo>
                  <a:lnTo>
                    <a:pt x="62" y="218"/>
                  </a:lnTo>
                  <a:lnTo>
                    <a:pt x="64" y="222"/>
                  </a:lnTo>
                  <a:lnTo>
                    <a:pt x="81" y="220"/>
                  </a:lnTo>
                  <a:lnTo>
                    <a:pt x="99" y="217"/>
                  </a:lnTo>
                  <a:lnTo>
                    <a:pt x="119" y="214"/>
                  </a:lnTo>
                  <a:lnTo>
                    <a:pt x="139" y="209"/>
                  </a:lnTo>
                  <a:lnTo>
                    <a:pt x="158" y="203"/>
                  </a:lnTo>
                  <a:lnTo>
                    <a:pt x="178" y="197"/>
                  </a:lnTo>
                  <a:lnTo>
                    <a:pt x="197" y="190"/>
                  </a:lnTo>
                  <a:lnTo>
                    <a:pt x="216" y="183"/>
                  </a:lnTo>
                  <a:lnTo>
                    <a:pt x="234" y="175"/>
                  </a:lnTo>
                  <a:lnTo>
                    <a:pt x="252" y="166"/>
                  </a:lnTo>
                  <a:lnTo>
                    <a:pt x="250" y="162"/>
                  </a:lnTo>
                  <a:lnTo>
                    <a:pt x="250" y="156"/>
                  </a:lnTo>
                  <a:lnTo>
                    <a:pt x="257" y="137"/>
                  </a:lnTo>
                  <a:lnTo>
                    <a:pt x="271" y="122"/>
                  </a:lnTo>
                  <a:lnTo>
                    <a:pt x="274" y="121"/>
                  </a:lnTo>
                  <a:lnTo>
                    <a:pt x="270" y="104"/>
                  </a:lnTo>
                  <a:lnTo>
                    <a:pt x="255" y="73"/>
                  </a:lnTo>
                  <a:lnTo>
                    <a:pt x="253" y="68"/>
                  </a:lnTo>
                  <a:lnTo>
                    <a:pt x="243" y="51"/>
                  </a:lnTo>
                  <a:lnTo>
                    <a:pt x="230" y="34"/>
                  </a:lnTo>
                  <a:lnTo>
                    <a:pt x="217" y="17"/>
                  </a:lnTo>
                  <a:lnTo>
                    <a:pt x="205" y="3"/>
                  </a:lnTo>
                  <a:lnTo>
                    <a:pt x="190" y="1"/>
                  </a:lnTo>
                  <a:lnTo>
                    <a:pt x="177" y="0"/>
                  </a:lnTo>
                  <a:lnTo>
                    <a:pt x="163" y="0"/>
                  </a:lnTo>
                  <a:lnTo>
                    <a:pt x="150" y="1"/>
                  </a:lnTo>
                  <a:lnTo>
                    <a:pt x="135" y="1"/>
                  </a:lnTo>
                  <a:lnTo>
                    <a:pt x="122" y="3"/>
                  </a:lnTo>
                  <a:lnTo>
                    <a:pt x="109" y="7"/>
                  </a:lnTo>
                  <a:lnTo>
                    <a:pt x="96" y="9"/>
                  </a:lnTo>
                  <a:lnTo>
                    <a:pt x="69" y="19"/>
                  </a:lnTo>
                  <a:lnTo>
                    <a:pt x="62" y="22"/>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9" name="Freeform 84"/>
            <p:cNvSpPr>
              <a:spLocks/>
            </p:cNvSpPr>
            <p:nvPr/>
          </p:nvSpPr>
          <p:spPr bwMode="auto">
            <a:xfrm>
              <a:off x="5408" y="7178"/>
              <a:ext cx="473" cy="552"/>
            </a:xfrm>
            <a:custGeom>
              <a:avLst/>
              <a:gdLst>
                <a:gd name="T0" fmla="*/ 13 w 473"/>
                <a:gd name="T1" fmla="*/ 12 h 552"/>
                <a:gd name="T2" fmla="*/ 54 w 473"/>
                <a:gd name="T3" fmla="*/ 29 h 552"/>
                <a:gd name="T4" fmla="*/ 91 w 473"/>
                <a:gd name="T5" fmla="*/ 50 h 552"/>
                <a:gd name="T6" fmla="*/ 124 w 473"/>
                <a:gd name="T7" fmla="*/ 76 h 552"/>
                <a:gd name="T8" fmla="*/ 154 w 473"/>
                <a:gd name="T9" fmla="*/ 106 h 552"/>
                <a:gd name="T10" fmla="*/ 179 w 473"/>
                <a:gd name="T11" fmla="*/ 140 h 552"/>
                <a:gd name="T12" fmla="*/ 200 w 473"/>
                <a:gd name="T13" fmla="*/ 177 h 552"/>
                <a:gd name="T14" fmla="*/ 217 w 473"/>
                <a:gd name="T15" fmla="*/ 216 h 552"/>
                <a:gd name="T16" fmla="*/ 228 w 473"/>
                <a:gd name="T17" fmla="*/ 257 h 552"/>
                <a:gd name="T18" fmla="*/ 234 w 473"/>
                <a:gd name="T19" fmla="*/ 300 h 552"/>
                <a:gd name="T20" fmla="*/ 235 w 473"/>
                <a:gd name="T21" fmla="*/ 337 h 552"/>
                <a:gd name="T22" fmla="*/ 174 w 473"/>
                <a:gd name="T23" fmla="*/ 319 h 552"/>
                <a:gd name="T24" fmla="*/ 145 w 473"/>
                <a:gd name="T25" fmla="*/ 331 h 552"/>
                <a:gd name="T26" fmla="*/ 136 w 473"/>
                <a:gd name="T27" fmla="*/ 356 h 552"/>
                <a:gd name="T28" fmla="*/ 140 w 473"/>
                <a:gd name="T29" fmla="*/ 366 h 552"/>
                <a:gd name="T30" fmla="*/ 240 w 473"/>
                <a:gd name="T31" fmla="*/ 536 h 552"/>
                <a:gd name="T32" fmla="*/ 253 w 473"/>
                <a:gd name="T33" fmla="*/ 549 h 552"/>
                <a:gd name="T34" fmla="*/ 276 w 473"/>
                <a:gd name="T35" fmla="*/ 552 h 552"/>
                <a:gd name="T36" fmla="*/ 454 w 473"/>
                <a:gd name="T37" fmla="*/ 463 h 552"/>
                <a:gd name="T38" fmla="*/ 472 w 473"/>
                <a:gd name="T39" fmla="*/ 443 h 552"/>
                <a:gd name="T40" fmla="*/ 465 w 473"/>
                <a:gd name="T41" fmla="*/ 410 h 552"/>
                <a:gd name="T42" fmla="*/ 391 w 473"/>
                <a:gd name="T43" fmla="*/ 382 h 552"/>
                <a:gd name="T44" fmla="*/ 394 w 473"/>
                <a:gd name="T45" fmla="*/ 335 h 552"/>
                <a:gd name="T46" fmla="*/ 390 w 473"/>
                <a:gd name="T47" fmla="*/ 273 h 552"/>
                <a:gd name="T48" fmla="*/ 374 w 473"/>
                <a:gd name="T49" fmla="*/ 214 h 552"/>
                <a:gd name="T50" fmla="*/ 349 w 473"/>
                <a:gd name="T51" fmla="*/ 160 h 552"/>
                <a:gd name="T52" fmla="*/ 316 w 473"/>
                <a:gd name="T53" fmla="*/ 112 h 552"/>
                <a:gd name="T54" fmla="*/ 274 w 473"/>
                <a:gd name="T55" fmla="*/ 71 h 552"/>
                <a:gd name="T56" fmla="*/ 226 w 473"/>
                <a:gd name="T57" fmla="*/ 38 h 552"/>
                <a:gd name="T58" fmla="*/ 172 w 473"/>
                <a:gd name="T59" fmla="*/ 15 h 552"/>
                <a:gd name="T60" fmla="*/ 113 w 473"/>
                <a:gd name="T61" fmla="*/ 2 h 552"/>
                <a:gd name="T62" fmla="*/ 51 w 473"/>
                <a:gd name="T63" fmla="*/ 0 h 552"/>
                <a:gd name="T64" fmla="*/ 0 w 473"/>
                <a:gd name="T65" fmla="*/ 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3" h="552">
                  <a:moveTo>
                    <a:pt x="3" y="9"/>
                  </a:moveTo>
                  <a:lnTo>
                    <a:pt x="13" y="12"/>
                  </a:lnTo>
                  <a:lnTo>
                    <a:pt x="34" y="20"/>
                  </a:lnTo>
                  <a:lnTo>
                    <a:pt x="54" y="29"/>
                  </a:lnTo>
                  <a:lnTo>
                    <a:pt x="73" y="39"/>
                  </a:lnTo>
                  <a:lnTo>
                    <a:pt x="91" y="50"/>
                  </a:lnTo>
                  <a:lnTo>
                    <a:pt x="108" y="63"/>
                  </a:lnTo>
                  <a:lnTo>
                    <a:pt x="124" y="76"/>
                  </a:lnTo>
                  <a:lnTo>
                    <a:pt x="140" y="91"/>
                  </a:lnTo>
                  <a:lnTo>
                    <a:pt x="154" y="106"/>
                  </a:lnTo>
                  <a:lnTo>
                    <a:pt x="167" y="123"/>
                  </a:lnTo>
                  <a:lnTo>
                    <a:pt x="179" y="140"/>
                  </a:lnTo>
                  <a:lnTo>
                    <a:pt x="190" y="158"/>
                  </a:lnTo>
                  <a:lnTo>
                    <a:pt x="200" y="177"/>
                  </a:lnTo>
                  <a:lnTo>
                    <a:pt x="209" y="196"/>
                  </a:lnTo>
                  <a:lnTo>
                    <a:pt x="217" y="216"/>
                  </a:lnTo>
                  <a:lnTo>
                    <a:pt x="223" y="236"/>
                  </a:lnTo>
                  <a:lnTo>
                    <a:pt x="228" y="257"/>
                  </a:lnTo>
                  <a:lnTo>
                    <a:pt x="231" y="279"/>
                  </a:lnTo>
                  <a:lnTo>
                    <a:pt x="234" y="300"/>
                  </a:lnTo>
                  <a:lnTo>
                    <a:pt x="235" y="322"/>
                  </a:lnTo>
                  <a:lnTo>
                    <a:pt x="235" y="337"/>
                  </a:lnTo>
                  <a:lnTo>
                    <a:pt x="178" y="320"/>
                  </a:lnTo>
                  <a:lnTo>
                    <a:pt x="174" y="319"/>
                  </a:lnTo>
                  <a:lnTo>
                    <a:pt x="161" y="320"/>
                  </a:lnTo>
                  <a:lnTo>
                    <a:pt x="145" y="331"/>
                  </a:lnTo>
                  <a:lnTo>
                    <a:pt x="136" y="350"/>
                  </a:lnTo>
                  <a:lnTo>
                    <a:pt x="136" y="356"/>
                  </a:lnTo>
                  <a:lnTo>
                    <a:pt x="138" y="361"/>
                  </a:lnTo>
                  <a:lnTo>
                    <a:pt x="140" y="366"/>
                  </a:lnTo>
                  <a:lnTo>
                    <a:pt x="141" y="370"/>
                  </a:lnTo>
                  <a:lnTo>
                    <a:pt x="240" y="536"/>
                  </a:lnTo>
                  <a:lnTo>
                    <a:pt x="243" y="542"/>
                  </a:lnTo>
                  <a:lnTo>
                    <a:pt x="253" y="549"/>
                  </a:lnTo>
                  <a:lnTo>
                    <a:pt x="259" y="552"/>
                  </a:lnTo>
                  <a:lnTo>
                    <a:pt x="276" y="552"/>
                  </a:lnTo>
                  <a:lnTo>
                    <a:pt x="282" y="549"/>
                  </a:lnTo>
                  <a:lnTo>
                    <a:pt x="454" y="463"/>
                  </a:lnTo>
                  <a:lnTo>
                    <a:pt x="461" y="457"/>
                  </a:lnTo>
                  <a:lnTo>
                    <a:pt x="472" y="443"/>
                  </a:lnTo>
                  <a:lnTo>
                    <a:pt x="473" y="425"/>
                  </a:lnTo>
                  <a:lnTo>
                    <a:pt x="465" y="410"/>
                  </a:lnTo>
                  <a:lnTo>
                    <a:pt x="450" y="399"/>
                  </a:lnTo>
                  <a:lnTo>
                    <a:pt x="391" y="382"/>
                  </a:lnTo>
                  <a:lnTo>
                    <a:pt x="392" y="367"/>
                  </a:lnTo>
                  <a:lnTo>
                    <a:pt x="394" y="335"/>
                  </a:lnTo>
                  <a:lnTo>
                    <a:pt x="393" y="303"/>
                  </a:lnTo>
                  <a:lnTo>
                    <a:pt x="390" y="273"/>
                  </a:lnTo>
                  <a:lnTo>
                    <a:pt x="383" y="243"/>
                  </a:lnTo>
                  <a:lnTo>
                    <a:pt x="374" y="214"/>
                  </a:lnTo>
                  <a:lnTo>
                    <a:pt x="363" y="187"/>
                  </a:lnTo>
                  <a:lnTo>
                    <a:pt x="349" y="160"/>
                  </a:lnTo>
                  <a:lnTo>
                    <a:pt x="333" y="136"/>
                  </a:lnTo>
                  <a:lnTo>
                    <a:pt x="316" y="112"/>
                  </a:lnTo>
                  <a:lnTo>
                    <a:pt x="296" y="91"/>
                  </a:lnTo>
                  <a:lnTo>
                    <a:pt x="274" y="71"/>
                  </a:lnTo>
                  <a:lnTo>
                    <a:pt x="251" y="54"/>
                  </a:lnTo>
                  <a:lnTo>
                    <a:pt x="226" y="38"/>
                  </a:lnTo>
                  <a:lnTo>
                    <a:pt x="199" y="25"/>
                  </a:lnTo>
                  <a:lnTo>
                    <a:pt x="172" y="15"/>
                  </a:lnTo>
                  <a:lnTo>
                    <a:pt x="143" y="7"/>
                  </a:lnTo>
                  <a:lnTo>
                    <a:pt x="113" y="2"/>
                  </a:lnTo>
                  <a:lnTo>
                    <a:pt x="82" y="0"/>
                  </a:lnTo>
                  <a:lnTo>
                    <a:pt x="51" y="0"/>
                  </a:lnTo>
                  <a:lnTo>
                    <a:pt x="19" y="4"/>
                  </a:lnTo>
                  <a:lnTo>
                    <a:pt x="0" y="8"/>
                  </a:lnTo>
                  <a:lnTo>
                    <a:pt x="3"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10" name="Freeform 83"/>
            <p:cNvSpPr>
              <a:spLocks/>
            </p:cNvSpPr>
            <p:nvPr/>
          </p:nvSpPr>
          <p:spPr bwMode="auto">
            <a:xfrm>
              <a:off x="4627" y="7258"/>
              <a:ext cx="479" cy="558"/>
            </a:xfrm>
            <a:custGeom>
              <a:avLst/>
              <a:gdLst>
                <a:gd name="T0" fmla="*/ 317 w 479"/>
                <a:gd name="T1" fmla="*/ 234 h 558"/>
                <a:gd name="T2" fmla="*/ 326 w 479"/>
                <a:gd name="T3" fmla="*/ 229 h 558"/>
                <a:gd name="T4" fmla="*/ 338 w 479"/>
                <a:gd name="T5" fmla="*/ 213 h 558"/>
                <a:gd name="T6" fmla="*/ 340 w 479"/>
                <a:gd name="T7" fmla="*/ 202 h 558"/>
                <a:gd name="T8" fmla="*/ 339 w 479"/>
                <a:gd name="T9" fmla="*/ 193 h 558"/>
                <a:gd name="T10" fmla="*/ 335 w 479"/>
                <a:gd name="T11" fmla="*/ 183 h 558"/>
                <a:gd name="T12" fmla="*/ 232 w 479"/>
                <a:gd name="T13" fmla="*/ 10 h 558"/>
                <a:gd name="T14" fmla="*/ 217 w 479"/>
                <a:gd name="T15" fmla="*/ 1 h 558"/>
                <a:gd name="T16" fmla="*/ 205 w 479"/>
                <a:gd name="T17" fmla="*/ 0 h 558"/>
                <a:gd name="T18" fmla="*/ 193 w 479"/>
                <a:gd name="T19" fmla="*/ 3 h 558"/>
                <a:gd name="T20" fmla="*/ 14 w 479"/>
                <a:gd name="T21" fmla="*/ 93 h 558"/>
                <a:gd name="T22" fmla="*/ 4 w 479"/>
                <a:gd name="T23" fmla="*/ 104 h 558"/>
                <a:gd name="T24" fmla="*/ 0 w 479"/>
                <a:gd name="T25" fmla="*/ 121 h 558"/>
                <a:gd name="T26" fmla="*/ 19 w 479"/>
                <a:gd name="T27" fmla="*/ 152 h 558"/>
                <a:gd name="T28" fmla="*/ 83 w 479"/>
                <a:gd name="T29" fmla="*/ 171 h 558"/>
                <a:gd name="T30" fmla="*/ 79 w 479"/>
                <a:gd name="T31" fmla="*/ 219 h 558"/>
                <a:gd name="T32" fmla="*/ 84 w 479"/>
                <a:gd name="T33" fmla="*/ 282 h 558"/>
                <a:gd name="T34" fmla="*/ 100 w 479"/>
                <a:gd name="T35" fmla="*/ 342 h 558"/>
                <a:gd name="T36" fmla="*/ 125 w 479"/>
                <a:gd name="T37" fmla="*/ 396 h 558"/>
                <a:gd name="T38" fmla="*/ 159 w 479"/>
                <a:gd name="T39" fmla="*/ 444 h 558"/>
                <a:gd name="T40" fmla="*/ 201 w 479"/>
                <a:gd name="T41" fmla="*/ 486 h 558"/>
                <a:gd name="T42" fmla="*/ 250 w 479"/>
                <a:gd name="T43" fmla="*/ 519 h 558"/>
                <a:gd name="T44" fmla="*/ 304 w 479"/>
                <a:gd name="T45" fmla="*/ 542 h 558"/>
                <a:gd name="T46" fmla="*/ 363 w 479"/>
                <a:gd name="T47" fmla="*/ 555 h 558"/>
                <a:gd name="T48" fmla="*/ 426 w 479"/>
                <a:gd name="T49" fmla="*/ 557 h 558"/>
                <a:gd name="T50" fmla="*/ 478 w 479"/>
                <a:gd name="T51" fmla="*/ 549 h 558"/>
                <a:gd name="T52" fmla="*/ 460 w 479"/>
                <a:gd name="T53" fmla="*/ 543 h 558"/>
                <a:gd name="T54" fmla="*/ 420 w 479"/>
                <a:gd name="T55" fmla="*/ 526 h 558"/>
                <a:gd name="T56" fmla="*/ 383 w 479"/>
                <a:gd name="T57" fmla="*/ 504 h 558"/>
                <a:gd name="T58" fmla="*/ 350 w 479"/>
                <a:gd name="T59" fmla="*/ 478 h 558"/>
                <a:gd name="T60" fmla="*/ 320 w 479"/>
                <a:gd name="T61" fmla="*/ 448 h 558"/>
                <a:gd name="T62" fmla="*/ 295 w 479"/>
                <a:gd name="T63" fmla="*/ 414 h 558"/>
                <a:gd name="T64" fmla="*/ 275 w 479"/>
                <a:gd name="T65" fmla="*/ 377 h 558"/>
                <a:gd name="T66" fmla="*/ 259 w 479"/>
                <a:gd name="T67" fmla="*/ 337 h 558"/>
                <a:gd name="T68" fmla="*/ 248 w 479"/>
                <a:gd name="T69" fmla="*/ 296 h 558"/>
                <a:gd name="T70" fmla="*/ 242 w 479"/>
                <a:gd name="T71" fmla="*/ 253 h 558"/>
                <a:gd name="T72" fmla="*/ 241 w 479"/>
                <a:gd name="T73" fmla="*/ 218 h 558"/>
                <a:gd name="T74" fmla="*/ 302 w 479"/>
                <a:gd name="T75" fmla="*/ 235 h 558"/>
                <a:gd name="T76" fmla="*/ 313 w 479"/>
                <a:gd name="T77" fmla="*/ 23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9" h="558">
                  <a:moveTo>
                    <a:pt x="313" y="235"/>
                  </a:moveTo>
                  <a:lnTo>
                    <a:pt x="317" y="234"/>
                  </a:lnTo>
                  <a:lnTo>
                    <a:pt x="321" y="231"/>
                  </a:lnTo>
                  <a:lnTo>
                    <a:pt x="326" y="229"/>
                  </a:lnTo>
                  <a:lnTo>
                    <a:pt x="333" y="223"/>
                  </a:lnTo>
                  <a:lnTo>
                    <a:pt x="338" y="213"/>
                  </a:lnTo>
                  <a:lnTo>
                    <a:pt x="339" y="208"/>
                  </a:lnTo>
                  <a:lnTo>
                    <a:pt x="340" y="202"/>
                  </a:lnTo>
                  <a:lnTo>
                    <a:pt x="340" y="198"/>
                  </a:lnTo>
                  <a:lnTo>
                    <a:pt x="339" y="193"/>
                  </a:lnTo>
                  <a:lnTo>
                    <a:pt x="337" y="189"/>
                  </a:lnTo>
                  <a:lnTo>
                    <a:pt x="335" y="183"/>
                  </a:lnTo>
                  <a:lnTo>
                    <a:pt x="235" y="15"/>
                  </a:lnTo>
                  <a:lnTo>
                    <a:pt x="232" y="10"/>
                  </a:lnTo>
                  <a:lnTo>
                    <a:pt x="223" y="3"/>
                  </a:lnTo>
                  <a:lnTo>
                    <a:pt x="217" y="1"/>
                  </a:lnTo>
                  <a:lnTo>
                    <a:pt x="211" y="0"/>
                  </a:lnTo>
                  <a:lnTo>
                    <a:pt x="205" y="0"/>
                  </a:lnTo>
                  <a:lnTo>
                    <a:pt x="199" y="1"/>
                  </a:lnTo>
                  <a:lnTo>
                    <a:pt x="193" y="3"/>
                  </a:lnTo>
                  <a:lnTo>
                    <a:pt x="19" y="91"/>
                  </a:lnTo>
                  <a:lnTo>
                    <a:pt x="14" y="93"/>
                  </a:lnTo>
                  <a:lnTo>
                    <a:pt x="7" y="100"/>
                  </a:lnTo>
                  <a:lnTo>
                    <a:pt x="4" y="104"/>
                  </a:lnTo>
                  <a:lnTo>
                    <a:pt x="2" y="109"/>
                  </a:lnTo>
                  <a:lnTo>
                    <a:pt x="0" y="121"/>
                  </a:lnTo>
                  <a:lnTo>
                    <a:pt x="4" y="139"/>
                  </a:lnTo>
                  <a:lnTo>
                    <a:pt x="19" y="152"/>
                  </a:lnTo>
                  <a:lnTo>
                    <a:pt x="23" y="153"/>
                  </a:lnTo>
                  <a:lnTo>
                    <a:pt x="83" y="171"/>
                  </a:lnTo>
                  <a:lnTo>
                    <a:pt x="81" y="187"/>
                  </a:lnTo>
                  <a:lnTo>
                    <a:pt x="79" y="219"/>
                  </a:lnTo>
                  <a:lnTo>
                    <a:pt x="80" y="251"/>
                  </a:lnTo>
                  <a:lnTo>
                    <a:pt x="84" y="282"/>
                  </a:lnTo>
                  <a:lnTo>
                    <a:pt x="91" y="313"/>
                  </a:lnTo>
                  <a:lnTo>
                    <a:pt x="100" y="342"/>
                  </a:lnTo>
                  <a:lnTo>
                    <a:pt x="111" y="370"/>
                  </a:lnTo>
                  <a:lnTo>
                    <a:pt x="125" y="396"/>
                  </a:lnTo>
                  <a:lnTo>
                    <a:pt x="141" y="421"/>
                  </a:lnTo>
                  <a:lnTo>
                    <a:pt x="159" y="444"/>
                  </a:lnTo>
                  <a:lnTo>
                    <a:pt x="179" y="466"/>
                  </a:lnTo>
                  <a:lnTo>
                    <a:pt x="201" y="486"/>
                  </a:lnTo>
                  <a:lnTo>
                    <a:pt x="225" y="503"/>
                  </a:lnTo>
                  <a:lnTo>
                    <a:pt x="250" y="519"/>
                  </a:lnTo>
                  <a:lnTo>
                    <a:pt x="276" y="532"/>
                  </a:lnTo>
                  <a:lnTo>
                    <a:pt x="304" y="542"/>
                  </a:lnTo>
                  <a:lnTo>
                    <a:pt x="333" y="550"/>
                  </a:lnTo>
                  <a:lnTo>
                    <a:pt x="363" y="555"/>
                  </a:lnTo>
                  <a:lnTo>
                    <a:pt x="394" y="557"/>
                  </a:lnTo>
                  <a:lnTo>
                    <a:pt x="426" y="557"/>
                  </a:lnTo>
                  <a:lnTo>
                    <a:pt x="459" y="553"/>
                  </a:lnTo>
                  <a:lnTo>
                    <a:pt x="478" y="549"/>
                  </a:lnTo>
                  <a:lnTo>
                    <a:pt x="475" y="548"/>
                  </a:lnTo>
                  <a:lnTo>
                    <a:pt x="460" y="543"/>
                  </a:lnTo>
                  <a:lnTo>
                    <a:pt x="439" y="535"/>
                  </a:lnTo>
                  <a:lnTo>
                    <a:pt x="420" y="526"/>
                  </a:lnTo>
                  <a:lnTo>
                    <a:pt x="401" y="516"/>
                  </a:lnTo>
                  <a:lnTo>
                    <a:pt x="383" y="504"/>
                  </a:lnTo>
                  <a:lnTo>
                    <a:pt x="366" y="492"/>
                  </a:lnTo>
                  <a:lnTo>
                    <a:pt x="350" y="478"/>
                  </a:lnTo>
                  <a:lnTo>
                    <a:pt x="335" y="463"/>
                  </a:lnTo>
                  <a:lnTo>
                    <a:pt x="320" y="448"/>
                  </a:lnTo>
                  <a:lnTo>
                    <a:pt x="307" y="431"/>
                  </a:lnTo>
                  <a:lnTo>
                    <a:pt x="295" y="414"/>
                  </a:lnTo>
                  <a:lnTo>
                    <a:pt x="284" y="396"/>
                  </a:lnTo>
                  <a:lnTo>
                    <a:pt x="275" y="377"/>
                  </a:lnTo>
                  <a:lnTo>
                    <a:pt x="266" y="357"/>
                  </a:lnTo>
                  <a:lnTo>
                    <a:pt x="259" y="337"/>
                  </a:lnTo>
                  <a:lnTo>
                    <a:pt x="252" y="317"/>
                  </a:lnTo>
                  <a:lnTo>
                    <a:pt x="248" y="296"/>
                  </a:lnTo>
                  <a:lnTo>
                    <a:pt x="244" y="275"/>
                  </a:lnTo>
                  <a:lnTo>
                    <a:pt x="242" y="253"/>
                  </a:lnTo>
                  <a:lnTo>
                    <a:pt x="241" y="231"/>
                  </a:lnTo>
                  <a:lnTo>
                    <a:pt x="241" y="218"/>
                  </a:lnTo>
                  <a:lnTo>
                    <a:pt x="297" y="235"/>
                  </a:lnTo>
                  <a:lnTo>
                    <a:pt x="302" y="235"/>
                  </a:lnTo>
                  <a:lnTo>
                    <a:pt x="307" y="236"/>
                  </a:lnTo>
                  <a:lnTo>
                    <a:pt x="313" y="23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12" name="Freeform 82"/>
            <p:cNvSpPr>
              <a:spLocks/>
            </p:cNvSpPr>
            <p:nvPr/>
          </p:nvSpPr>
          <p:spPr bwMode="auto">
            <a:xfrm>
              <a:off x="1921" y="6696"/>
              <a:ext cx="1602" cy="1602"/>
            </a:xfrm>
            <a:custGeom>
              <a:avLst/>
              <a:gdLst>
                <a:gd name="T0" fmla="*/ 0 w 1602"/>
                <a:gd name="T1" fmla="*/ 801 h 1602"/>
                <a:gd name="T2" fmla="*/ 10 w 1602"/>
                <a:gd name="T3" fmla="*/ 931 h 1602"/>
                <a:gd name="T4" fmla="*/ 40 w 1602"/>
                <a:gd name="T5" fmla="*/ 1054 h 1602"/>
                <a:gd name="T6" fmla="*/ 89 w 1602"/>
                <a:gd name="T7" fmla="*/ 1169 h 1602"/>
                <a:gd name="T8" fmla="*/ 154 w 1602"/>
                <a:gd name="T9" fmla="*/ 1274 h 1602"/>
                <a:gd name="T10" fmla="*/ 234 w 1602"/>
                <a:gd name="T11" fmla="*/ 1367 h 1602"/>
                <a:gd name="T12" fmla="*/ 327 w 1602"/>
                <a:gd name="T13" fmla="*/ 1447 h 1602"/>
                <a:gd name="T14" fmla="*/ 432 w 1602"/>
                <a:gd name="T15" fmla="*/ 1512 h 1602"/>
                <a:gd name="T16" fmla="*/ 547 w 1602"/>
                <a:gd name="T17" fmla="*/ 1561 h 1602"/>
                <a:gd name="T18" fmla="*/ 670 w 1602"/>
                <a:gd name="T19" fmla="*/ 1591 h 1602"/>
                <a:gd name="T20" fmla="*/ 800 w 1602"/>
                <a:gd name="T21" fmla="*/ 1602 h 1602"/>
                <a:gd name="T22" fmla="*/ 930 w 1602"/>
                <a:gd name="T23" fmla="*/ 1591 h 1602"/>
                <a:gd name="T24" fmla="*/ 1053 w 1602"/>
                <a:gd name="T25" fmla="*/ 1561 h 1602"/>
                <a:gd name="T26" fmla="*/ 1168 w 1602"/>
                <a:gd name="T27" fmla="*/ 1512 h 1602"/>
                <a:gd name="T28" fmla="*/ 1273 w 1602"/>
                <a:gd name="T29" fmla="*/ 1447 h 1602"/>
                <a:gd name="T30" fmla="*/ 1367 w 1602"/>
                <a:gd name="T31" fmla="*/ 1367 h 1602"/>
                <a:gd name="T32" fmla="*/ 1447 w 1602"/>
                <a:gd name="T33" fmla="*/ 1274 h 1602"/>
                <a:gd name="T34" fmla="*/ 1512 w 1602"/>
                <a:gd name="T35" fmla="*/ 1169 h 1602"/>
                <a:gd name="T36" fmla="*/ 1561 w 1602"/>
                <a:gd name="T37" fmla="*/ 1054 h 1602"/>
                <a:gd name="T38" fmla="*/ 1591 w 1602"/>
                <a:gd name="T39" fmla="*/ 931 h 1602"/>
                <a:gd name="T40" fmla="*/ 1602 w 1602"/>
                <a:gd name="T41" fmla="*/ 801 h 1602"/>
                <a:gd name="T42" fmla="*/ 1591 w 1602"/>
                <a:gd name="T43" fmla="*/ 671 h 1602"/>
                <a:gd name="T44" fmla="*/ 1561 w 1602"/>
                <a:gd name="T45" fmla="*/ 548 h 1602"/>
                <a:gd name="T46" fmla="*/ 1512 w 1602"/>
                <a:gd name="T47" fmla="*/ 433 h 1602"/>
                <a:gd name="T48" fmla="*/ 1447 w 1602"/>
                <a:gd name="T49" fmla="*/ 328 h 1602"/>
                <a:gd name="T50" fmla="*/ 1367 w 1602"/>
                <a:gd name="T51" fmla="*/ 234 h 1602"/>
                <a:gd name="T52" fmla="*/ 1273 w 1602"/>
                <a:gd name="T53" fmla="*/ 154 h 1602"/>
                <a:gd name="T54" fmla="*/ 1168 w 1602"/>
                <a:gd name="T55" fmla="*/ 89 h 1602"/>
                <a:gd name="T56" fmla="*/ 1053 w 1602"/>
                <a:gd name="T57" fmla="*/ 40 h 1602"/>
                <a:gd name="T58" fmla="*/ 930 w 1602"/>
                <a:gd name="T59" fmla="*/ 10 h 1602"/>
                <a:gd name="T60" fmla="*/ 800 w 1602"/>
                <a:gd name="T61" fmla="*/ 0 h 1602"/>
                <a:gd name="T62" fmla="*/ 670 w 1602"/>
                <a:gd name="T63" fmla="*/ 10 h 1602"/>
                <a:gd name="T64" fmla="*/ 547 w 1602"/>
                <a:gd name="T65" fmla="*/ 40 h 1602"/>
                <a:gd name="T66" fmla="*/ 432 w 1602"/>
                <a:gd name="T67" fmla="*/ 89 h 1602"/>
                <a:gd name="T68" fmla="*/ 327 w 1602"/>
                <a:gd name="T69" fmla="*/ 154 h 1602"/>
                <a:gd name="T70" fmla="*/ 234 w 1602"/>
                <a:gd name="T71" fmla="*/ 234 h 1602"/>
                <a:gd name="T72" fmla="*/ 154 w 1602"/>
                <a:gd name="T73" fmla="*/ 328 h 1602"/>
                <a:gd name="T74" fmla="*/ 89 w 1602"/>
                <a:gd name="T75" fmla="*/ 433 h 1602"/>
                <a:gd name="T76" fmla="*/ 40 w 1602"/>
                <a:gd name="T77" fmla="*/ 548 h 1602"/>
                <a:gd name="T78" fmla="*/ 10 w 1602"/>
                <a:gd name="T79" fmla="*/ 671 h 1602"/>
                <a:gd name="T80" fmla="*/ 0 w 1602"/>
                <a:gd name="T81" fmla="*/ 801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2">
                  <a:moveTo>
                    <a:pt x="0" y="801"/>
                  </a:moveTo>
                  <a:lnTo>
                    <a:pt x="0" y="801"/>
                  </a:lnTo>
                  <a:lnTo>
                    <a:pt x="2" y="867"/>
                  </a:lnTo>
                  <a:lnTo>
                    <a:pt x="10" y="931"/>
                  </a:lnTo>
                  <a:lnTo>
                    <a:pt x="23" y="994"/>
                  </a:lnTo>
                  <a:lnTo>
                    <a:pt x="40" y="1054"/>
                  </a:lnTo>
                  <a:lnTo>
                    <a:pt x="62" y="1113"/>
                  </a:lnTo>
                  <a:lnTo>
                    <a:pt x="89" y="1169"/>
                  </a:lnTo>
                  <a:lnTo>
                    <a:pt x="120" y="1223"/>
                  </a:lnTo>
                  <a:lnTo>
                    <a:pt x="154" y="1274"/>
                  </a:lnTo>
                  <a:lnTo>
                    <a:pt x="192" y="1322"/>
                  </a:lnTo>
                  <a:lnTo>
                    <a:pt x="234" y="1367"/>
                  </a:lnTo>
                  <a:lnTo>
                    <a:pt x="279" y="1409"/>
                  </a:lnTo>
                  <a:lnTo>
                    <a:pt x="327" y="1447"/>
                  </a:lnTo>
                  <a:lnTo>
                    <a:pt x="378" y="1482"/>
                  </a:lnTo>
                  <a:lnTo>
                    <a:pt x="432" y="1512"/>
                  </a:lnTo>
                  <a:lnTo>
                    <a:pt x="489" y="1539"/>
                  </a:lnTo>
                  <a:lnTo>
                    <a:pt x="547" y="1561"/>
                  </a:lnTo>
                  <a:lnTo>
                    <a:pt x="608" y="1578"/>
                  </a:lnTo>
                  <a:lnTo>
                    <a:pt x="670" y="1591"/>
                  </a:lnTo>
                  <a:lnTo>
                    <a:pt x="734" y="1599"/>
                  </a:lnTo>
                  <a:lnTo>
                    <a:pt x="800" y="1602"/>
                  </a:lnTo>
                  <a:lnTo>
                    <a:pt x="866" y="1599"/>
                  </a:lnTo>
                  <a:lnTo>
                    <a:pt x="930" y="1591"/>
                  </a:lnTo>
                  <a:lnTo>
                    <a:pt x="993" y="1578"/>
                  </a:lnTo>
                  <a:lnTo>
                    <a:pt x="1053" y="1561"/>
                  </a:lnTo>
                  <a:lnTo>
                    <a:pt x="1112" y="1539"/>
                  </a:lnTo>
                  <a:lnTo>
                    <a:pt x="1168" y="1512"/>
                  </a:lnTo>
                  <a:lnTo>
                    <a:pt x="1222" y="1482"/>
                  </a:lnTo>
                  <a:lnTo>
                    <a:pt x="1273" y="1447"/>
                  </a:lnTo>
                  <a:lnTo>
                    <a:pt x="1322" y="1409"/>
                  </a:lnTo>
                  <a:lnTo>
                    <a:pt x="1367" y="1367"/>
                  </a:lnTo>
                  <a:lnTo>
                    <a:pt x="1409" y="1322"/>
                  </a:lnTo>
                  <a:lnTo>
                    <a:pt x="1447" y="1274"/>
                  </a:lnTo>
                  <a:lnTo>
                    <a:pt x="1481"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1" y="379"/>
                  </a:lnTo>
                  <a:lnTo>
                    <a:pt x="1447" y="328"/>
                  </a:lnTo>
                  <a:lnTo>
                    <a:pt x="1409" y="279"/>
                  </a:lnTo>
                  <a:lnTo>
                    <a:pt x="1367" y="234"/>
                  </a:lnTo>
                  <a:lnTo>
                    <a:pt x="1322" y="192"/>
                  </a:lnTo>
                  <a:lnTo>
                    <a:pt x="1273" y="154"/>
                  </a:lnTo>
                  <a:lnTo>
                    <a:pt x="1222" y="120"/>
                  </a:lnTo>
                  <a:lnTo>
                    <a:pt x="1168" y="89"/>
                  </a:lnTo>
                  <a:lnTo>
                    <a:pt x="1112" y="62"/>
                  </a:lnTo>
                  <a:lnTo>
                    <a:pt x="1053" y="40"/>
                  </a:lnTo>
                  <a:lnTo>
                    <a:pt x="993" y="23"/>
                  </a:lnTo>
                  <a:lnTo>
                    <a:pt x="930" y="10"/>
                  </a:lnTo>
                  <a:lnTo>
                    <a:pt x="866" y="2"/>
                  </a:lnTo>
                  <a:lnTo>
                    <a:pt x="800" y="0"/>
                  </a:lnTo>
                  <a:lnTo>
                    <a:pt x="734" y="2"/>
                  </a:lnTo>
                  <a:lnTo>
                    <a:pt x="670" y="10"/>
                  </a:lnTo>
                  <a:lnTo>
                    <a:pt x="608" y="23"/>
                  </a:lnTo>
                  <a:lnTo>
                    <a:pt x="547" y="40"/>
                  </a:lnTo>
                  <a:lnTo>
                    <a:pt x="489" y="62"/>
                  </a:lnTo>
                  <a:lnTo>
                    <a:pt x="432" y="89"/>
                  </a:lnTo>
                  <a:lnTo>
                    <a:pt x="378" y="120"/>
                  </a:lnTo>
                  <a:lnTo>
                    <a:pt x="327" y="154"/>
                  </a:lnTo>
                  <a:lnTo>
                    <a:pt x="279" y="192"/>
                  </a:lnTo>
                  <a:lnTo>
                    <a:pt x="234" y="234"/>
                  </a:lnTo>
                  <a:lnTo>
                    <a:pt x="192" y="279"/>
                  </a:lnTo>
                  <a:lnTo>
                    <a:pt x="154" y="328"/>
                  </a:lnTo>
                  <a:lnTo>
                    <a:pt x="120"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13" name="Freeform 81"/>
            <p:cNvSpPr>
              <a:spLocks/>
            </p:cNvSpPr>
            <p:nvPr/>
          </p:nvSpPr>
          <p:spPr bwMode="auto">
            <a:xfrm>
              <a:off x="1921" y="6696"/>
              <a:ext cx="1602" cy="1602"/>
            </a:xfrm>
            <a:custGeom>
              <a:avLst/>
              <a:gdLst>
                <a:gd name="T0" fmla="*/ 0 w 1602"/>
                <a:gd name="T1" fmla="*/ 801 h 1602"/>
                <a:gd name="T2" fmla="*/ 10 w 1602"/>
                <a:gd name="T3" fmla="*/ 931 h 1602"/>
                <a:gd name="T4" fmla="*/ 40 w 1602"/>
                <a:gd name="T5" fmla="*/ 1054 h 1602"/>
                <a:gd name="T6" fmla="*/ 89 w 1602"/>
                <a:gd name="T7" fmla="*/ 1169 h 1602"/>
                <a:gd name="T8" fmla="*/ 154 w 1602"/>
                <a:gd name="T9" fmla="*/ 1274 h 1602"/>
                <a:gd name="T10" fmla="*/ 234 w 1602"/>
                <a:gd name="T11" fmla="*/ 1367 h 1602"/>
                <a:gd name="T12" fmla="*/ 327 w 1602"/>
                <a:gd name="T13" fmla="*/ 1447 h 1602"/>
                <a:gd name="T14" fmla="*/ 432 w 1602"/>
                <a:gd name="T15" fmla="*/ 1512 h 1602"/>
                <a:gd name="T16" fmla="*/ 547 w 1602"/>
                <a:gd name="T17" fmla="*/ 1561 h 1602"/>
                <a:gd name="T18" fmla="*/ 670 w 1602"/>
                <a:gd name="T19" fmla="*/ 1591 h 1602"/>
                <a:gd name="T20" fmla="*/ 800 w 1602"/>
                <a:gd name="T21" fmla="*/ 1602 h 1602"/>
                <a:gd name="T22" fmla="*/ 930 w 1602"/>
                <a:gd name="T23" fmla="*/ 1591 h 1602"/>
                <a:gd name="T24" fmla="*/ 1053 w 1602"/>
                <a:gd name="T25" fmla="*/ 1561 h 1602"/>
                <a:gd name="T26" fmla="*/ 1168 w 1602"/>
                <a:gd name="T27" fmla="*/ 1512 h 1602"/>
                <a:gd name="T28" fmla="*/ 1273 w 1602"/>
                <a:gd name="T29" fmla="*/ 1447 h 1602"/>
                <a:gd name="T30" fmla="*/ 1367 w 1602"/>
                <a:gd name="T31" fmla="*/ 1367 h 1602"/>
                <a:gd name="T32" fmla="*/ 1447 w 1602"/>
                <a:gd name="T33" fmla="*/ 1274 h 1602"/>
                <a:gd name="T34" fmla="*/ 1512 w 1602"/>
                <a:gd name="T35" fmla="*/ 1169 h 1602"/>
                <a:gd name="T36" fmla="*/ 1561 w 1602"/>
                <a:gd name="T37" fmla="*/ 1054 h 1602"/>
                <a:gd name="T38" fmla="*/ 1591 w 1602"/>
                <a:gd name="T39" fmla="*/ 931 h 1602"/>
                <a:gd name="T40" fmla="*/ 1602 w 1602"/>
                <a:gd name="T41" fmla="*/ 801 h 1602"/>
                <a:gd name="T42" fmla="*/ 1591 w 1602"/>
                <a:gd name="T43" fmla="*/ 671 h 1602"/>
                <a:gd name="T44" fmla="*/ 1561 w 1602"/>
                <a:gd name="T45" fmla="*/ 548 h 1602"/>
                <a:gd name="T46" fmla="*/ 1512 w 1602"/>
                <a:gd name="T47" fmla="*/ 433 h 1602"/>
                <a:gd name="T48" fmla="*/ 1447 w 1602"/>
                <a:gd name="T49" fmla="*/ 328 h 1602"/>
                <a:gd name="T50" fmla="*/ 1367 w 1602"/>
                <a:gd name="T51" fmla="*/ 234 h 1602"/>
                <a:gd name="T52" fmla="*/ 1273 w 1602"/>
                <a:gd name="T53" fmla="*/ 154 h 1602"/>
                <a:gd name="T54" fmla="*/ 1168 w 1602"/>
                <a:gd name="T55" fmla="*/ 89 h 1602"/>
                <a:gd name="T56" fmla="*/ 1053 w 1602"/>
                <a:gd name="T57" fmla="*/ 40 h 1602"/>
                <a:gd name="T58" fmla="*/ 930 w 1602"/>
                <a:gd name="T59" fmla="*/ 10 h 1602"/>
                <a:gd name="T60" fmla="*/ 800 w 1602"/>
                <a:gd name="T61" fmla="*/ 0 h 1602"/>
                <a:gd name="T62" fmla="*/ 670 w 1602"/>
                <a:gd name="T63" fmla="*/ 10 h 1602"/>
                <a:gd name="T64" fmla="*/ 547 w 1602"/>
                <a:gd name="T65" fmla="*/ 40 h 1602"/>
                <a:gd name="T66" fmla="*/ 432 w 1602"/>
                <a:gd name="T67" fmla="*/ 89 h 1602"/>
                <a:gd name="T68" fmla="*/ 327 w 1602"/>
                <a:gd name="T69" fmla="*/ 154 h 1602"/>
                <a:gd name="T70" fmla="*/ 234 w 1602"/>
                <a:gd name="T71" fmla="*/ 234 h 1602"/>
                <a:gd name="T72" fmla="*/ 154 w 1602"/>
                <a:gd name="T73" fmla="*/ 328 h 1602"/>
                <a:gd name="T74" fmla="*/ 89 w 1602"/>
                <a:gd name="T75" fmla="*/ 433 h 1602"/>
                <a:gd name="T76" fmla="*/ 40 w 1602"/>
                <a:gd name="T77" fmla="*/ 548 h 1602"/>
                <a:gd name="T78" fmla="*/ 10 w 1602"/>
                <a:gd name="T79" fmla="*/ 671 h 1602"/>
                <a:gd name="T80" fmla="*/ 0 w 1602"/>
                <a:gd name="T81" fmla="*/ 801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2">
                  <a:moveTo>
                    <a:pt x="0" y="801"/>
                  </a:moveTo>
                  <a:lnTo>
                    <a:pt x="0" y="801"/>
                  </a:lnTo>
                  <a:lnTo>
                    <a:pt x="2" y="867"/>
                  </a:lnTo>
                  <a:lnTo>
                    <a:pt x="10" y="931"/>
                  </a:lnTo>
                  <a:lnTo>
                    <a:pt x="23" y="994"/>
                  </a:lnTo>
                  <a:lnTo>
                    <a:pt x="40" y="1054"/>
                  </a:lnTo>
                  <a:lnTo>
                    <a:pt x="62" y="1113"/>
                  </a:lnTo>
                  <a:lnTo>
                    <a:pt x="89" y="1169"/>
                  </a:lnTo>
                  <a:lnTo>
                    <a:pt x="120" y="1223"/>
                  </a:lnTo>
                  <a:lnTo>
                    <a:pt x="154" y="1274"/>
                  </a:lnTo>
                  <a:lnTo>
                    <a:pt x="192" y="1322"/>
                  </a:lnTo>
                  <a:lnTo>
                    <a:pt x="234" y="1367"/>
                  </a:lnTo>
                  <a:lnTo>
                    <a:pt x="279" y="1409"/>
                  </a:lnTo>
                  <a:lnTo>
                    <a:pt x="327" y="1447"/>
                  </a:lnTo>
                  <a:lnTo>
                    <a:pt x="378" y="1482"/>
                  </a:lnTo>
                  <a:lnTo>
                    <a:pt x="432" y="1512"/>
                  </a:lnTo>
                  <a:lnTo>
                    <a:pt x="489" y="1539"/>
                  </a:lnTo>
                  <a:lnTo>
                    <a:pt x="547" y="1561"/>
                  </a:lnTo>
                  <a:lnTo>
                    <a:pt x="608" y="1578"/>
                  </a:lnTo>
                  <a:lnTo>
                    <a:pt x="670" y="1591"/>
                  </a:lnTo>
                  <a:lnTo>
                    <a:pt x="734" y="1599"/>
                  </a:lnTo>
                  <a:lnTo>
                    <a:pt x="800" y="1602"/>
                  </a:lnTo>
                  <a:lnTo>
                    <a:pt x="866" y="1599"/>
                  </a:lnTo>
                  <a:lnTo>
                    <a:pt x="930" y="1591"/>
                  </a:lnTo>
                  <a:lnTo>
                    <a:pt x="993" y="1578"/>
                  </a:lnTo>
                  <a:lnTo>
                    <a:pt x="1053" y="1561"/>
                  </a:lnTo>
                  <a:lnTo>
                    <a:pt x="1112" y="1539"/>
                  </a:lnTo>
                  <a:lnTo>
                    <a:pt x="1168" y="1512"/>
                  </a:lnTo>
                  <a:lnTo>
                    <a:pt x="1222" y="1482"/>
                  </a:lnTo>
                  <a:lnTo>
                    <a:pt x="1273" y="1447"/>
                  </a:lnTo>
                  <a:lnTo>
                    <a:pt x="1322" y="1409"/>
                  </a:lnTo>
                  <a:lnTo>
                    <a:pt x="1367" y="1367"/>
                  </a:lnTo>
                  <a:lnTo>
                    <a:pt x="1409" y="1322"/>
                  </a:lnTo>
                  <a:lnTo>
                    <a:pt x="1447" y="1274"/>
                  </a:lnTo>
                  <a:lnTo>
                    <a:pt x="1481"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1" y="379"/>
                  </a:lnTo>
                  <a:lnTo>
                    <a:pt x="1447" y="328"/>
                  </a:lnTo>
                  <a:lnTo>
                    <a:pt x="1409" y="279"/>
                  </a:lnTo>
                  <a:lnTo>
                    <a:pt x="1367" y="234"/>
                  </a:lnTo>
                  <a:lnTo>
                    <a:pt x="1322" y="192"/>
                  </a:lnTo>
                  <a:lnTo>
                    <a:pt x="1273" y="154"/>
                  </a:lnTo>
                  <a:lnTo>
                    <a:pt x="1222" y="120"/>
                  </a:lnTo>
                  <a:lnTo>
                    <a:pt x="1168" y="89"/>
                  </a:lnTo>
                  <a:lnTo>
                    <a:pt x="1112" y="62"/>
                  </a:lnTo>
                  <a:lnTo>
                    <a:pt x="1053" y="40"/>
                  </a:lnTo>
                  <a:lnTo>
                    <a:pt x="993" y="23"/>
                  </a:lnTo>
                  <a:lnTo>
                    <a:pt x="930" y="10"/>
                  </a:lnTo>
                  <a:lnTo>
                    <a:pt x="866" y="2"/>
                  </a:lnTo>
                  <a:lnTo>
                    <a:pt x="800" y="0"/>
                  </a:lnTo>
                  <a:lnTo>
                    <a:pt x="734" y="2"/>
                  </a:lnTo>
                  <a:lnTo>
                    <a:pt x="670" y="10"/>
                  </a:lnTo>
                  <a:lnTo>
                    <a:pt x="608" y="23"/>
                  </a:lnTo>
                  <a:lnTo>
                    <a:pt x="547" y="40"/>
                  </a:lnTo>
                  <a:lnTo>
                    <a:pt x="489" y="62"/>
                  </a:lnTo>
                  <a:lnTo>
                    <a:pt x="432" y="89"/>
                  </a:lnTo>
                  <a:lnTo>
                    <a:pt x="378" y="120"/>
                  </a:lnTo>
                  <a:lnTo>
                    <a:pt x="327" y="154"/>
                  </a:lnTo>
                  <a:lnTo>
                    <a:pt x="279" y="192"/>
                  </a:lnTo>
                  <a:lnTo>
                    <a:pt x="234" y="234"/>
                  </a:lnTo>
                  <a:lnTo>
                    <a:pt x="192" y="279"/>
                  </a:lnTo>
                  <a:lnTo>
                    <a:pt x="154" y="328"/>
                  </a:lnTo>
                  <a:lnTo>
                    <a:pt x="120"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14" name="Freeform 80"/>
            <p:cNvSpPr>
              <a:spLocks/>
            </p:cNvSpPr>
            <p:nvPr/>
          </p:nvSpPr>
          <p:spPr bwMode="auto">
            <a:xfrm>
              <a:off x="2682" y="4605"/>
              <a:ext cx="76" cy="2120"/>
            </a:xfrm>
            <a:custGeom>
              <a:avLst/>
              <a:gdLst>
                <a:gd name="T0" fmla="*/ 45 w 76"/>
                <a:gd name="T1" fmla="*/ 0 h 2120"/>
                <a:gd name="T2" fmla="*/ 0 w 76"/>
                <a:gd name="T3" fmla="*/ 0 h 2120"/>
                <a:gd name="T4" fmla="*/ 31 w 76"/>
                <a:gd name="T5" fmla="*/ 2120 h 2120"/>
                <a:gd name="T6" fmla="*/ 76 w 76"/>
                <a:gd name="T7" fmla="*/ 2120 h 2120"/>
                <a:gd name="T8" fmla="*/ 45 w 76"/>
                <a:gd name="T9" fmla="*/ 0 h 2120"/>
              </a:gdLst>
              <a:ahLst/>
              <a:cxnLst>
                <a:cxn ang="0">
                  <a:pos x="T0" y="T1"/>
                </a:cxn>
                <a:cxn ang="0">
                  <a:pos x="T2" y="T3"/>
                </a:cxn>
                <a:cxn ang="0">
                  <a:pos x="T4" y="T5"/>
                </a:cxn>
                <a:cxn ang="0">
                  <a:pos x="T6" y="T7"/>
                </a:cxn>
                <a:cxn ang="0">
                  <a:pos x="T8" y="T9"/>
                </a:cxn>
              </a:cxnLst>
              <a:rect l="0" t="0" r="r" b="b"/>
              <a:pathLst>
                <a:path w="76" h="2120">
                  <a:moveTo>
                    <a:pt x="45" y="0"/>
                  </a:moveTo>
                  <a:lnTo>
                    <a:pt x="0" y="0"/>
                  </a:lnTo>
                  <a:lnTo>
                    <a:pt x="31" y="2120"/>
                  </a:lnTo>
                  <a:lnTo>
                    <a:pt x="76" y="2120"/>
                  </a:lnTo>
                  <a:lnTo>
                    <a:pt x="45" y="0"/>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1315" name="Group 75"/>
            <p:cNvGrpSpPr>
              <a:grpSpLocks/>
            </p:cNvGrpSpPr>
            <p:nvPr/>
          </p:nvGrpSpPr>
          <p:grpSpPr bwMode="auto">
            <a:xfrm>
              <a:off x="2223" y="7542"/>
              <a:ext cx="753" cy="538"/>
              <a:chOff x="2223" y="7542"/>
              <a:chExt cx="753" cy="538"/>
            </a:xfrm>
          </p:grpSpPr>
          <p:sp>
            <p:nvSpPr>
              <p:cNvPr id="11331" name="Freeform 79"/>
              <p:cNvSpPr>
                <a:spLocks/>
              </p:cNvSpPr>
              <p:nvPr/>
            </p:nvSpPr>
            <p:spPr bwMode="auto">
              <a:xfrm>
                <a:off x="2223" y="7542"/>
                <a:ext cx="753" cy="538"/>
              </a:xfrm>
              <a:custGeom>
                <a:avLst/>
                <a:gdLst>
                  <a:gd name="T0" fmla="*/ 343 w 753"/>
                  <a:gd name="T1" fmla="*/ 368 h 538"/>
                  <a:gd name="T2" fmla="*/ 343 w 753"/>
                  <a:gd name="T3" fmla="*/ 23 h 538"/>
                  <a:gd name="T4" fmla="*/ 314 w 753"/>
                  <a:gd name="T5" fmla="*/ 0 h 538"/>
                  <a:gd name="T6" fmla="*/ 205 w 753"/>
                  <a:gd name="T7" fmla="*/ 109 h 538"/>
                  <a:gd name="T8" fmla="*/ 205 w 753"/>
                  <a:gd name="T9" fmla="*/ 364 h 538"/>
                  <a:gd name="T10" fmla="*/ 212 w 753"/>
                  <a:gd name="T11" fmla="*/ 383 h 538"/>
                  <a:gd name="T12" fmla="*/ 230 w 753"/>
                  <a:gd name="T13" fmla="*/ 395 h 538"/>
                  <a:gd name="T14" fmla="*/ 236 w 753"/>
                  <a:gd name="T15" fmla="*/ 395 h 538"/>
                  <a:gd name="T16" fmla="*/ 239 w 753"/>
                  <a:gd name="T17" fmla="*/ 397 h 538"/>
                  <a:gd name="T18" fmla="*/ 309 w 753"/>
                  <a:gd name="T19" fmla="*/ 397 h 538"/>
                  <a:gd name="T20" fmla="*/ 311 w 753"/>
                  <a:gd name="T21" fmla="*/ 395 h 538"/>
                  <a:gd name="T22" fmla="*/ 322 w 753"/>
                  <a:gd name="T23" fmla="*/ 396 h 538"/>
                  <a:gd name="T24" fmla="*/ 319 w 753"/>
                  <a:gd name="T25" fmla="*/ 394 h 538"/>
                  <a:gd name="T26" fmla="*/ 328 w 753"/>
                  <a:gd name="T27" fmla="*/ 389 h 538"/>
                  <a:gd name="T28" fmla="*/ 333 w 753"/>
                  <a:gd name="T29" fmla="*/ 386 h 538"/>
                  <a:gd name="T30" fmla="*/ 340 w 753"/>
                  <a:gd name="T31" fmla="*/ 380 h 538"/>
                  <a:gd name="T32" fmla="*/ 339 w 753"/>
                  <a:gd name="T33" fmla="*/ 377 h 538"/>
                  <a:gd name="T34" fmla="*/ 343 w 753"/>
                  <a:gd name="T35" fmla="*/ 36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3" h="538">
                    <a:moveTo>
                      <a:pt x="343" y="368"/>
                    </a:moveTo>
                    <a:lnTo>
                      <a:pt x="343" y="23"/>
                    </a:lnTo>
                    <a:lnTo>
                      <a:pt x="314" y="0"/>
                    </a:lnTo>
                    <a:lnTo>
                      <a:pt x="205" y="109"/>
                    </a:lnTo>
                    <a:lnTo>
                      <a:pt x="205" y="364"/>
                    </a:lnTo>
                    <a:lnTo>
                      <a:pt x="212" y="383"/>
                    </a:lnTo>
                    <a:lnTo>
                      <a:pt x="230" y="395"/>
                    </a:lnTo>
                    <a:lnTo>
                      <a:pt x="236" y="395"/>
                    </a:lnTo>
                    <a:lnTo>
                      <a:pt x="239" y="397"/>
                    </a:lnTo>
                    <a:lnTo>
                      <a:pt x="309" y="397"/>
                    </a:lnTo>
                    <a:lnTo>
                      <a:pt x="311" y="395"/>
                    </a:lnTo>
                    <a:lnTo>
                      <a:pt x="322" y="396"/>
                    </a:lnTo>
                    <a:lnTo>
                      <a:pt x="319" y="394"/>
                    </a:lnTo>
                    <a:lnTo>
                      <a:pt x="328" y="389"/>
                    </a:lnTo>
                    <a:lnTo>
                      <a:pt x="333" y="386"/>
                    </a:lnTo>
                    <a:lnTo>
                      <a:pt x="340" y="380"/>
                    </a:lnTo>
                    <a:lnTo>
                      <a:pt x="339" y="377"/>
                    </a:lnTo>
                    <a:lnTo>
                      <a:pt x="343" y="36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32" name="Freeform 78"/>
              <p:cNvSpPr>
                <a:spLocks/>
              </p:cNvSpPr>
              <p:nvPr/>
            </p:nvSpPr>
            <p:spPr bwMode="auto">
              <a:xfrm>
                <a:off x="2223" y="7542"/>
                <a:ext cx="753" cy="538"/>
              </a:xfrm>
              <a:custGeom>
                <a:avLst/>
                <a:gdLst>
                  <a:gd name="T0" fmla="*/ 548 w 753"/>
                  <a:gd name="T1" fmla="*/ 364 h 538"/>
                  <a:gd name="T2" fmla="*/ 548 w 753"/>
                  <a:gd name="T3" fmla="*/ 56 h 538"/>
                  <a:gd name="T4" fmla="*/ 543 w 753"/>
                  <a:gd name="T5" fmla="*/ 61 h 538"/>
                  <a:gd name="T6" fmla="*/ 539 w 753"/>
                  <a:gd name="T7" fmla="*/ 64 h 538"/>
                  <a:gd name="T8" fmla="*/ 525 w 753"/>
                  <a:gd name="T9" fmla="*/ 76 h 538"/>
                  <a:gd name="T10" fmla="*/ 507 w 753"/>
                  <a:gd name="T11" fmla="*/ 85 h 538"/>
                  <a:gd name="T12" fmla="*/ 488 w 753"/>
                  <a:gd name="T13" fmla="*/ 90 h 538"/>
                  <a:gd name="T14" fmla="*/ 468 w 753"/>
                  <a:gd name="T15" fmla="*/ 92 h 538"/>
                  <a:gd name="T16" fmla="*/ 448 w 753"/>
                  <a:gd name="T17" fmla="*/ 91 h 538"/>
                  <a:gd name="T18" fmla="*/ 430 w 753"/>
                  <a:gd name="T19" fmla="*/ 86 h 538"/>
                  <a:gd name="T20" fmla="*/ 416 w 753"/>
                  <a:gd name="T21" fmla="*/ 79 h 538"/>
                  <a:gd name="T22" fmla="*/ 409 w 753"/>
                  <a:gd name="T23" fmla="*/ 75 h 538"/>
                  <a:gd name="T24" fmla="*/ 409 w 753"/>
                  <a:gd name="T25" fmla="*/ 364 h 538"/>
                  <a:gd name="T26" fmla="*/ 411 w 753"/>
                  <a:gd name="T27" fmla="*/ 371 h 538"/>
                  <a:gd name="T28" fmla="*/ 412 w 753"/>
                  <a:gd name="T29" fmla="*/ 377 h 538"/>
                  <a:gd name="T30" fmla="*/ 415 w 753"/>
                  <a:gd name="T31" fmla="*/ 381 h 538"/>
                  <a:gd name="T32" fmla="*/ 422 w 753"/>
                  <a:gd name="T33" fmla="*/ 388 h 538"/>
                  <a:gd name="T34" fmla="*/ 428 w 753"/>
                  <a:gd name="T35" fmla="*/ 392 h 538"/>
                  <a:gd name="T36" fmla="*/ 434 w 753"/>
                  <a:gd name="T37" fmla="*/ 395 h 538"/>
                  <a:gd name="T38" fmla="*/ 440 w 753"/>
                  <a:gd name="T39" fmla="*/ 395 h 538"/>
                  <a:gd name="T40" fmla="*/ 443 w 753"/>
                  <a:gd name="T41" fmla="*/ 397 h 538"/>
                  <a:gd name="T42" fmla="*/ 513 w 753"/>
                  <a:gd name="T43" fmla="*/ 397 h 538"/>
                  <a:gd name="T44" fmla="*/ 517 w 753"/>
                  <a:gd name="T45" fmla="*/ 395 h 538"/>
                  <a:gd name="T46" fmla="*/ 523 w 753"/>
                  <a:gd name="T47" fmla="*/ 395 h 538"/>
                  <a:gd name="T48" fmla="*/ 530 w 753"/>
                  <a:gd name="T49" fmla="*/ 392 h 538"/>
                  <a:gd name="T50" fmla="*/ 535 w 753"/>
                  <a:gd name="T51" fmla="*/ 388 h 538"/>
                  <a:gd name="T52" fmla="*/ 542 w 753"/>
                  <a:gd name="T53" fmla="*/ 381 h 538"/>
                  <a:gd name="T54" fmla="*/ 545 w 753"/>
                  <a:gd name="T55" fmla="*/ 374 h 538"/>
                  <a:gd name="T56" fmla="*/ 547 w 753"/>
                  <a:gd name="T57" fmla="*/ 368 h 538"/>
                  <a:gd name="T58" fmla="*/ 548 w 753"/>
                  <a:gd name="T59" fmla="*/ 36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53" h="538">
                    <a:moveTo>
                      <a:pt x="548" y="364"/>
                    </a:moveTo>
                    <a:lnTo>
                      <a:pt x="548" y="56"/>
                    </a:lnTo>
                    <a:lnTo>
                      <a:pt x="543" y="61"/>
                    </a:lnTo>
                    <a:lnTo>
                      <a:pt x="539" y="64"/>
                    </a:lnTo>
                    <a:lnTo>
                      <a:pt x="525" y="76"/>
                    </a:lnTo>
                    <a:lnTo>
                      <a:pt x="507" y="85"/>
                    </a:lnTo>
                    <a:lnTo>
                      <a:pt x="488" y="90"/>
                    </a:lnTo>
                    <a:lnTo>
                      <a:pt x="468" y="92"/>
                    </a:lnTo>
                    <a:lnTo>
                      <a:pt x="448" y="91"/>
                    </a:lnTo>
                    <a:lnTo>
                      <a:pt x="430" y="86"/>
                    </a:lnTo>
                    <a:lnTo>
                      <a:pt x="416" y="79"/>
                    </a:lnTo>
                    <a:lnTo>
                      <a:pt x="409" y="75"/>
                    </a:lnTo>
                    <a:lnTo>
                      <a:pt x="409" y="364"/>
                    </a:lnTo>
                    <a:lnTo>
                      <a:pt x="411" y="371"/>
                    </a:lnTo>
                    <a:lnTo>
                      <a:pt x="412" y="377"/>
                    </a:lnTo>
                    <a:lnTo>
                      <a:pt x="415" y="381"/>
                    </a:lnTo>
                    <a:lnTo>
                      <a:pt x="422" y="388"/>
                    </a:lnTo>
                    <a:lnTo>
                      <a:pt x="428" y="392"/>
                    </a:lnTo>
                    <a:lnTo>
                      <a:pt x="434" y="395"/>
                    </a:lnTo>
                    <a:lnTo>
                      <a:pt x="440" y="395"/>
                    </a:lnTo>
                    <a:lnTo>
                      <a:pt x="443" y="397"/>
                    </a:lnTo>
                    <a:lnTo>
                      <a:pt x="513" y="397"/>
                    </a:lnTo>
                    <a:lnTo>
                      <a:pt x="517" y="395"/>
                    </a:lnTo>
                    <a:lnTo>
                      <a:pt x="523" y="395"/>
                    </a:lnTo>
                    <a:lnTo>
                      <a:pt x="530" y="392"/>
                    </a:lnTo>
                    <a:lnTo>
                      <a:pt x="535" y="388"/>
                    </a:lnTo>
                    <a:lnTo>
                      <a:pt x="542" y="381"/>
                    </a:lnTo>
                    <a:lnTo>
                      <a:pt x="545" y="374"/>
                    </a:lnTo>
                    <a:lnTo>
                      <a:pt x="547" y="368"/>
                    </a:lnTo>
                    <a:lnTo>
                      <a:pt x="548" y="36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33" name="Freeform 77"/>
              <p:cNvSpPr>
                <a:spLocks/>
              </p:cNvSpPr>
              <p:nvPr/>
            </p:nvSpPr>
            <p:spPr bwMode="auto">
              <a:xfrm>
                <a:off x="2223" y="7542"/>
                <a:ext cx="753" cy="538"/>
              </a:xfrm>
              <a:custGeom>
                <a:avLst/>
                <a:gdLst>
                  <a:gd name="T0" fmla="*/ 613 w 753"/>
                  <a:gd name="T1" fmla="*/ -8 h 538"/>
                  <a:gd name="T2" fmla="*/ 613 w 753"/>
                  <a:gd name="T3" fmla="*/ 364 h 538"/>
                  <a:gd name="T4" fmla="*/ 615 w 753"/>
                  <a:gd name="T5" fmla="*/ 371 h 538"/>
                  <a:gd name="T6" fmla="*/ 616 w 753"/>
                  <a:gd name="T7" fmla="*/ 374 h 538"/>
                  <a:gd name="T8" fmla="*/ 619 w 753"/>
                  <a:gd name="T9" fmla="*/ 381 h 538"/>
                  <a:gd name="T10" fmla="*/ 626 w 753"/>
                  <a:gd name="T11" fmla="*/ 388 h 538"/>
                  <a:gd name="T12" fmla="*/ 634 w 753"/>
                  <a:gd name="T13" fmla="*/ 392 h 538"/>
                  <a:gd name="T14" fmla="*/ 635 w 753"/>
                  <a:gd name="T15" fmla="*/ 397 h 538"/>
                  <a:gd name="T16" fmla="*/ 644 w 753"/>
                  <a:gd name="T17" fmla="*/ 395 h 538"/>
                  <a:gd name="T18" fmla="*/ 649 w 753"/>
                  <a:gd name="T19" fmla="*/ 397 h 538"/>
                  <a:gd name="T20" fmla="*/ 717 w 753"/>
                  <a:gd name="T21" fmla="*/ 397 h 538"/>
                  <a:gd name="T22" fmla="*/ 721 w 753"/>
                  <a:gd name="T23" fmla="*/ 395 h 538"/>
                  <a:gd name="T24" fmla="*/ 728 w 753"/>
                  <a:gd name="T25" fmla="*/ 395 h 538"/>
                  <a:gd name="T26" fmla="*/ 734 w 753"/>
                  <a:gd name="T27" fmla="*/ 392 h 538"/>
                  <a:gd name="T28" fmla="*/ 739 w 753"/>
                  <a:gd name="T29" fmla="*/ 388 h 538"/>
                  <a:gd name="T30" fmla="*/ 745 w 753"/>
                  <a:gd name="T31" fmla="*/ 383 h 538"/>
                  <a:gd name="T32" fmla="*/ 747 w 753"/>
                  <a:gd name="T33" fmla="*/ 375 h 538"/>
                  <a:gd name="T34" fmla="*/ 753 w 753"/>
                  <a:gd name="T35" fmla="*/ 372 h 538"/>
                  <a:gd name="T36" fmla="*/ 752 w 753"/>
                  <a:gd name="T37" fmla="*/ 364 h 538"/>
                  <a:gd name="T38" fmla="*/ 752 w 753"/>
                  <a:gd name="T39" fmla="*/ -135 h 538"/>
                  <a:gd name="T40" fmla="*/ 746 w 753"/>
                  <a:gd name="T41" fmla="*/ -141 h 538"/>
                  <a:gd name="T42" fmla="*/ 613 w 753"/>
                  <a:gd name="T43" fmla="*/ -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3" h="538">
                    <a:moveTo>
                      <a:pt x="613" y="-8"/>
                    </a:moveTo>
                    <a:lnTo>
                      <a:pt x="613" y="364"/>
                    </a:lnTo>
                    <a:lnTo>
                      <a:pt x="615" y="371"/>
                    </a:lnTo>
                    <a:lnTo>
                      <a:pt x="616" y="374"/>
                    </a:lnTo>
                    <a:lnTo>
                      <a:pt x="619" y="381"/>
                    </a:lnTo>
                    <a:lnTo>
                      <a:pt x="626" y="388"/>
                    </a:lnTo>
                    <a:lnTo>
                      <a:pt x="634" y="392"/>
                    </a:lnTo>
                    <a:lnTo>
                      <a:pt x="635" y="397"/>
                    </a:lnTo>
                    <a:lnTo>
                      <a:pt x="644" y="395"/>
                    </a:lnTo>
                    <a:lnTo>
                      <a:pt x="649" y="397"/>
                    </a:lnTo>
                    <a:lnTo>
                      <a:pt x="717" y="397"/>
                    </a:lnTo>
                    <a:lnTo>
                      <a:pt x="721" y="395"/>
                    </a:lnTo>
                    <a:lnTo>
                      <a:pt x="728" y="395"/>
                    </a:lnTo>
                    <a:lnTo>
                      <a:pt x="734" y="392"/>
                    </a:lnTo>
                    <a:lnTo>
                      <a:pt x="739" y="388"/>
                    </a:lnTo>
                    <a:lnTo>
                      <a:pt x="745" y="383"/>
                    </a:lnTo>
                    <a:lnTo>
                      <a:pt x="747" y="375"/>
                    </a:lnTo>
                    <a:lnTo>
                      <a:pt x="753" y="372"/>
                    </a:lnTo>
                    <a:lnTo>
                      <a:pt x="752" y="364"/>
                    </a:lnTo>
                    <a:lnTo>
                      <a:pt x="752" y="-135"/>
                    </a:lnTo>
                    <a:lnTo>
                      <a:pt x="746" y="-141"/>
                    </a:lnTo>
                    <a:lnTo>
                      <a:pt x="613" y="-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34" name="Freeform 76"/>
              <p:cNvSpPr>
                <a:spLocks/>
              </p:cNvSpPr>
              <p:nvPr/>
            </p:nvSpPr>
            <p:spPr bwMode="auto">
              <a:xfrm>
                <a:off x="2223" y="7542"/>
                <a:ext cx="753" cy="538"/>
              </a:xfrm>
              <a:custGeom>
                <a:avLst/>
                <a:gdLst>
                  <a:gd name="T0" fmla="*/ 0 w 753"/>
                  <a:gd name="T1" fmla="*/ 314 h 538"/>
                  <a:gd name="T2" fmla="*/ 0 w 753"/>
                  <a:gd name="T3" fmla="*/ 361 h 538"/>
                  <a:gd name="T4" fmla="*/ 1 w 753"/>
                  <a:gd name="T5" fmla="*/ 368 h 538"/>
                  <a:gd name="T6" fmla="*/ 3 w 753"/>
                  <a:gd name="T7" fmla="*/ 374 h 538"/>
                  <a:gd name="T8" fmla="*/ 5 w 753"/>
                  <a:gd name="T9" fmla="*/ 381 h 538"/>
                  <a:gd name="T10" fmla="*/ 10 w 753"/>
                  <a:gd name="T11" fmla="*/ 386 h 538"/>
                  <a:gd name="T12" fmla="*/ 13 w 753"/>
                  <a:gd name="T13" fmla="*/ 388 h 538"/>
                  <a:gd name="T14" fmla="*/ 19 w 753"/>
                  <a:gd name="T15" fmla="*/ 392 h 538"/>
                  <a:gd name="T16" fmla="*/ 25 w 753"/>
                  <a:gd name="T17" fmla="*/ 395 h 538"/>
                  <a:gd name="T18" fmla="*/ 32 w 753"/>
                  <a:gd name="T19" fmla="*/ 395 h 538"/>
                  <a:gd name="T20" fmla="*/ 35 w 753"/>
                  <a:gd name="T21" fmla="*/ 397 h 538"/>
                  <a:gd name="T22" fmla="*/ 104 w 753"/>
                  <a:gd name="T23" fmla="*/ 397 h 538"/>
                  <a:gd name="T24" fmla="*/ 107 w 753"/>
                  <a:gd name="T25" fmla="*/ 395 h 538"/>
                  <a:gd name="T26" fmla="*/ 118 w 753"/>
                  <a:gd name="T27" fmla="*/ 394 h 538"/>
                  <a:gd name="T28" fmla="*/ 134 w 753"/>
                  <a:gd name="T29" fmla="*/ 380 h 538"/>
                  <a:gd name="T30" fmla="*/ 139 w 753"/>
                  <a:gd name="T31" fmla="*/ 361 h 538"/>
                  <a:gd name="T32" fmla="*/ 139 w 753"/>
                  <a:gd name="T33" fmla="*/ 173 h 538"/>
                  <a:gd name="T34" fmla="*/ 0 w 753"/>
                  <a:gd name="T35" fmla="*/ 31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3" h="538">
                    <a:moveTo>
                      <a:pt x="0" y="314"/>
                    </a:moveTo>
                    <a:lnTo>
                      <a:pt x="0" y="361"/>
                    </a:lnTo>
                    <a:lnTo>
                      <a:pt x="1" y="368"/>
                    </a:lnTo>
                    <a:lnTo>
                      <a:pt x="3" y="374"/>
                    </a:lnTo>
                    <a:lnTo>
                      <a:pt x="5" y="381"/>
                    </a:lnTo>
                    <a:lnTo>
                      <a:pt x="10" y="386"/>
                    </a:lnTo>
                    <a:lnTo>
                      <a:pt x="13" y="388"/>
                    </a:lnTo>
                    <a:lnTo>
                      <a:pt x="19" y="392"/>
                    </a:lnTo>
                    <a:lnTo>
                      <a:pt x="25" y="395"/>
                    </a:lnTo>
                    <a:lnTo>
                      <a:pt x="32" y="395"/>
                    </a:lnTo>
                    <a:lnTo>
                      <a:pt x="35" y="397"/>
                    </a:lnTo>
                    <a:lnTo>
                      <a:pt x="104" y="397"/>
                    </a:lnTo>
                    <a:lnTo>
                      <a:pt x="107" y="395"/>
                    </a:lnTo>
                    <a:lnTo>
                      <a:pt x="118" y="394"/>
                    </a:lnTo>
                    <a:lnTo>
                      <a:pt x="134" y="380"/>
                    </a:lnTo>
                    <a:lnTo>
                      <a:pt x="139" y="361"/>
                    </a:lnTo>
                    <a:lnTo>
                      <a:pt x="139" y="173"/>
                    </a:lnTo>
                    <a:lnTo>
                      <a:pt x="0" y="31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316" name="Freeform 74"/>
            <p:cNvSpPr>
              <a:spLocks/>
            </p:cNvSpPr>
            <p:nvPr/>
          </p:nvSpPr>
          <p:spPr bwMode="auto">
            <a:xfrm>
              <a:off x="2223" y="7093"/>
              <a:ext cx="895" cy="696"/>
            </a:xfrm>
            <a:custGeom>
              <a:avLst/>
              <a:gdLst>
                <a:gd name="T0" fmla="*/ 727 w 895"/>
                <a:gd name="T1" fmla="*/ 261 h 696"/>
                <a:gd name="T2" fmla="*/ 739 w 895"/>
                <a:gd name="T3" fmla="*/ 256 h 696"/>
                <a:gd name="T4" fmla="*/ 750 w 895"/>
                <a:gd name="T5" fmla="*/ 255 h 696"/>
                <a:gd name="T6" fmla="*/ 762 w 895"/>
                <a:gd name="T7" fmla="*/ 260 h 696"/>
                <a:gd name="T8" fmla="*/ 771 w 895"/>
                <a:gd name="T9" fmla="*/ 266 h 696"/>
                <a:gd name="T10" fmla="*/ 802 w 895"/>
                <a:gd name="T11" fmla="*/ 294 h 696"/>
                <a:gd name="T12" fmla="*/ 810 w 895"/>
                <a:gd name="T13" fmla="*/ 296 h 696"/>
                <a:gd name="T14" fmla="*/ 819 w 895"/>
                <a:gd name="T15" fmla="*/ 291 h 696"/>
                <a:gd name="T16" fmla="*/ 826 w 895"/>
                <a:gd name="T17" fmla="*/ 278 h 696"/>
                <a:gd name="T18" fmla="*/ 895 w 895"/>
                <a:gd name="T19" fmla="*/ 22 h 696"/>
                <a:gd name="T20" fmla="*/ 893 w 895"/>
                <a:gd name="T21" fmla="*/ 8 h 696"/>
                <a:gd name="T22" fmla="*/ 888 w 895"/>
                <a:gd name="T23" fmla="*/ 2 h 696"/>
                <a:gd name="T24" fmla="*/ 881 w 895"/>
                <a:gd name="T25" fmla="*/ 0 h 696"/>
                <a:gd name="T26" fmla="*/ 868 w 895"/>
                <a:gd name="T27" fmla="*/ 1 h 696"/>
                <a:gd name="T28" fmla="*/ 610 w 895"/>
                <a:gd name="T29" fmla="*/ 70 h 696"/>
                <a:gd name="T30" fmla="*/ 603 w 895"/>
                <a:gd name="T31" fmla="*/ 76 h 696"/>
                <a:gd name="T32" fmla="*/ 600 w 895"/>
                <a:gd name="T33" fmla="*/ 85 h 696"/>
                <a:gd name="T34" fmla="*/ 600 w 895"/>
                <a:gd name="T35" fmla="*/ 89 h 696"/>
                <a:gd name="T36" fmla="*/ 608 w 895"/>
                <a:gd name="T37" fmla="*/ 103 h 696"/>
                <a:gd name="T38" fmla="*/ 636 w 895"/>
                <a:gd name="T39" fmla="*/ 132 h 696"/>
                <a:gd name="T40" fmla="*/ 642 w 895"/>
                <a:gd name="T41" fmla="*/ 141 h 696"/>
                <a:gd name="T42" fmla="*/ 644 w 895"/>
                <a:gd name="T43" fmla="*/ 153 h 696"/>
                <a:gd name="T44" fmla="*/ 642 w 895"/>
                <a:gd name="T45" fmla="*/ 168 h 696"/>
                <a:gd name="T46" fmla="*/ 633 w 895"/>
                <a:gd name="T47" fmla="*/ 178 h 696"/>
                <a:gd name="T48" fmla="*/ 345 w 895"/>
                <a:gd name="T49" fmla="*/ 254 h 696"/>
                <a:gd name="T50" fmla="*/ 310 w 895"/>
                <a:gd name="T51" fmla="*/ 240 h 696"/>
                <a:gd name="T52" fmla="*/ 274 w 895"/>
                <a:gd name="T53" fmla="*/ 249 h 696"/>
                <a:gd name="T54" fmla="*/ 0 w 895"/>
                <a:gd name="T55" fmla="*/ 520 h 696"/>
                <a:gd name="T56" fmla="*/ 310 w 895"/>
                <a:gd name="T57" fmla="*/ 385 h 696"/>
                <a:gd name="T58" fmla="*/ 433 w 895"/>
                <a:gd name="T59" fmla="*/ 484 h 696"/>
                <a:gd name="T60" fmla="*/ 454 w 895"/>
                <a:gd name="T61" fmla="*/ 494 h 696"/>
                <a:gd name="T62" fmla="*/ 492 w 895"/>
                <a:gd name="T63" fmla="*/ 489 h 696"/>
                <a:gd name="T64" fmla="*/ 511 w 895"/>
                <a:gd name="T65" fmla="*/ 477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5" h="696">
                  <a:moveTo>
                    <a:pt x="722" y="266"/>
                  </a:moveTo>
                  <a:lnTo>
                    <a:pt x="727" y="261"/>
                  </a:lnTo>
                  <a:lnTo>
                    <a:pt x="733" y="258"/>
                  </a:lnTo>
                  <a:lnTo>
                    <a:pt x="739" y="256"/>
                  </a:lnTo>
                  <a:lnTo>
                    <a:pt x="742" y="255"/>
                  </a:lnTo>
                  <a:lnTo>
                    <a:pt x="750" y="255"/>
                  </a:lnTo>
                  <a:lnTo>
                    <a:pt x="756" y="256"/>
                  </a:lnTo>
                  <a:lnTo>
                    <a:pt x="762" y="260"/>
                  </a:lnTo>
                  <a:lnTo>
                    <a:pt x="768" y="264"/>
                  </a:lnTo>
                  <a:lnTo>
                    <a:pt x="771" y="266"/>
                  </a:lnTo>
                  <a:lnTo>
                    <a:pt x="798" y="292"/>
                  </a:lnTo>
                  <a:lnTo>
                    <a:pt x="802" y="294"/>
                  </a:lnTo>
                  <a:lnTo>
                    <a:pt x="807" y="296"/>
                  </a:lnTo>
                  <a:lnTo>
                    <a:pt x="810" y="296"/>
                  </a:lnTo>
                  <a:lnTo>
                    <a:pt x="814" y="294"/>
                  </a:lnTo>
                  <a:lnTo>
                    <a:pt x="819" y="291"/>
                  </a:lnTo>
                  <a:lnTo>
                    <a:pt x="824" y="284"/>
                  </a:lnTo>
                  <a:lnTo>
                    <a:pt x="826" y="278"/>
                  </a:lnTo>
                  <a:lnTo>
                    <a:pt x="893" y="26"/>
                  </a:lnTo>
                  <a:lnTo>
                    <a:pt x="895" y="22"/>
                  </a:lnTo>
                  <a:lnTo>
                    <a:pt x="895" y="14"/>
                  </a:lnTo>
                  <a:lnTo>
                    <a:pt x="893" y="8"/>
                  </a:lnTo>
                  <a:lnTo>
                    <a:pt x="892" y="7"/>
                  </a:lnTo>
                  <a:lnTo>
                    <a:pt x="888" y="2"/>
                  </a:lnTo>
                  <a:lnTo>
                    <a:pt x="887" y="2"/>
                  </a:lnTo>
                  <a:lnTo>
                    <a:pt x="881" y="0"/>
                  </a:lnTo>
                  <a:lnTo>
                    <a:pt x="872" y="0"/>
                  </a:lnTo>
                  <a:lnTo>
                    <a:pt x="868" y="1"/>
                  </a:lnTo>
                  <a:lnTo>
                    <a:pt x="616" y="69"/>
                  </a:lnTo>
                  <a:lnTo>
                    <a:pt x="610" y="70"/>
                  </a:lnTo>
                  <a:lnTo>
                    <a:pt x="607" y="74"/>
                  </a:lnTo>
                  <a:lnTo>
                    <a:pt x="603" y="76"/>
                  </a:lnTo>
                  <a:lnTo>
                    <a:pt x="601" y="80"/>
                  </a:lnTo>
                  <a:lnTo>
                    <a:pt x="600" y="85"/>
                  </a:lnTo>
                  <a:lnTo>
                    <a:pt x="599" y="92"/>
                  </a:lnTo>
                  <a:lnTo>
                    <a:pt x="600" y="89"/>
                  </a:lnTo>
                  <a:lnTo>
                    <a:pt x="603" y="97"/>
                  </a:lnTo>
                  <a:lnTo>
                    <a:pt x="608" y="103"/>
                  </a:lnTo>
                  <a:lnTo>
                    <a:pt x="633" y="128"/>
                  </a:lnTo>
                  <a:lnTo>
                    <a:pt x="636" y="132"/>
                  </a:lnTo>
                  <a:lnTo>
                    <a:pt x="641" y="136"/>
                  </a:lnTo>
                  <a:lnTo>
                    <a:pt x="642" y="141"/>
                  </a:lnTo>
                  <a:lnTo>
                    <a:pt x="644" y="147"/>
                  </a:lnTo>
                  <a:lnTo>
                    <a:pt x="644" y="153"/>
                  </a:lnTo>
                  <a:lnTo>
                    <a:pt x="645" y="159"/>
                  </a:lnTo>
                  <a:lnTo>
                    <a:pt x="642" y="168"/>
                  </a:lnTo>
                  <a:lnTo>
                    <a:pt x="638" y="172"/>
                  </a:lnTo>
                  <a:lnTo>
                    <a:pt x="633" y="178"/>
                  </a:lnTo>
                  <a:lnTo>
                    <a:pt x="463" y="350"/>
                  </a:lnTo>
                  <a:lnTo>
                    <a:pt x="345" y="254"/>
                  </a:lnTo>
                  <a:lnTo>
                    <a:pt x="329" y="244"/>
                  </a:lnTo>
                  <a:lnTo>
                    <a:pt x="310" y="240"/>
                  </a:lnTo>
                  <a:lnTo>
                    <a:pt x="291" y="242"/>
                  </a:lnTo>
                  <a:lnTo>
                    <a:pt x="274" y="249"/>
                  </a:lnTo>
                  <a:lnTo>
                    <a:pt x="262" y="258"/>
                  </a:lnTo>
                  <a:lnTo>
                    <a:pt x="0" y="520"/>
                  </a:lnTo>
                  <a:lnTo>
                    <a:pt x="0" y="696"/>
                  </a:lnTo>
                  <a:lnTo>
                    <a:pt x="310" y="385"/>
                  </a:lnTo>
                  <a:lnTo>
                    <a:pt x="428" y="481"/>
                  </a:lnTo>
                  <a:lnTo>
                    <a:pt x="433" y="484"/>
                  </a:lnTo>
                  <a:lnTo>
                    <a:pt x="436" y="487"/>
                  </a:lnTo>
                  <a:lnTo>
                    <a:pt x="454" y="494"/>
                  </a:lnTo>
                  <a:lnTo>
                    <a:pt x="474" y="494"/>
                  </a:lnTo>
                  <a:lnTo>
                    <a:pt x="492" y="489"/>
                  </a:lnTo>
                  <a:lnTo>
                    <a:pt x="506" y="481"/>
                  </a:lnTo>
                  <a:lnTo>
                    <a:pt x="511" y="477"/>
                  </a:lnTo>
                  <a:lnTo>
                    <a:pt x="722" y="2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17" name="Freeform 73"/>
            <p:cNvSpPr>
              <a:spLocks/>
            </p:cNvSpPr>
            <p:nvPr/>
          </p:nvSpPr>
          <p:spPr bwMode="auto">
            <a:xfrm>
              <a:off x="9519" y="6695"/>
              <a:ext cx="1602" cy="1603"/>
            </a:xfrm>
            <a:custGeom>
              <a:avLst/>
              <a:gdLst>
                <a:gd name="T0" fmla="*/ 0 w 1602"/>
                <a:gd name="T1" fmla="*/ 801 h 1603"/>
                <a:gd name="T2" fmla="*/ 10 w 1602"/>
                <a:gd name="T3" fmla="*/ 931 h 1603"/>
                <a:gd name="T4" fmla="*/ 40 w 1602"/>
                <a:gd name="T5" fmla="*/ 1054 h 1603"/>
                <a:gd name="T6" fmla="*/ 89 w 1602"/>
                <a:gd name="T7" fmla="*/ 1169 h 1603"/>
                <a:gd name="T8" fmla="*/ 154 w 1602"/>
                <a:gd name="T9" fmla="*/ 1274 h 1603"/>
                <a:gd name="T10" fmla="*/ 234 w 1602"/>
                <a:gd name="T11" fmla="*/ 1367 h 1603"/>
                <a:gd name="T12" fmla="*/ 327 w 1602"/>
                <a:gd name="T13" fmla="*/ 1447 h 1603"/>
                <a:gd name="T14" fmla="*/ 432 w 1602"/>
                <a:gd name="T15" fmla="*/ 1512 h 1603"/>
                <a:gd name="T16" fmla="*/ 547 w 1602"/>
                <a:gd name="T17" fmla="*/ 1561 h 1603"/>
                <a:gd name="T18" fmla="*/ 670 w 1602"/>
                <a:gd name="T19" fmla="*/ 1591 h 1603"/>
                <a:gd name="T20" fmla="*/ 800 w 1602"/>
                <a:gd name="T21" fmla="*/ 1602 h 1603"/>
                <a:gd name="T22" fmla="*/ 930 w 1602"/>
                <a:gd name="T23" fmla="*/ 1591 h 1603"/>
                <a:gd name="T24" fmla="*/ 1053 w 1602"/>
                <a:gd name="T25" fmla="*/ 1561 h 1603"/>
                <a:gd name="T26" fmla="*/ 1168 w 1602"/>
                <a:gd name="T27" fmla="*/ 1512 h 1603"/>
                <a:gd name="T28" fmla="*/ 1273 w 1602"/>
                <a:gd name="T29" fmla="*/ 1447 h 1603"/>
                <a:gd name="T30" fmla="*/ 1367 w 1602"/>
                <a:gd name="T31" fmla="*/ 1367 h 1603"/>
                <a:gd name="T32" fmla="*/ 1447 w 1602"/>
                <a:gd name="T33" fmla="*/ 1274 h 1603"/>
                <a:gd name="T34" fmla="*/ 1512 w 1602"/>
                <a:gd name="T35" fmla="*/ 1169 h 1603"/>
                <a:gd name="T36" fmla="*/ 1561 w 1602"/>
                <a:gd name="T37" fmla="*/ 1054 h 1603"/>
                <a:gd name="T38" fmla="*/ 1591 w 1602"/>
                <a:gd name="T39" fmla="*/ 931 h 1603"/>
                <a:gd name="T40" fmla="*/ 1602 w 1602"/>
                <a:gd name="T41" fmla="*/ 801 h 1603"/>
                <a:gd name="T42" fmla="*/ 1591 w 1602"/>
                <a:gd name="T43" fmla="*/ 671 h 1603"/>
                <a:gd name="T44" fmla="*/ 1561 w 1602"/>
                <a:gd name="T45" fmla="*/ 548 h 1603"/>
                <a:gd name="T46" fmla="*/ 1512 w 1602"/>
                <a:gd name="T47" fmla="*/ 433 h 1603"/>
                <a:gd name="T48" fmla="*/ 1447 w 1602"/>
                <a:gd name="T49" fmla="*/ 328 h 1603"/>
                <a:gd name="T50" fmla="*/ 1367 w 1602"/>
                <a:gd name="T51" fmla="*/ 234 h 1603"/>
                <a:gd name="T52" fmla="*/ 1273 w 1602"/>
                <a:gd name="T53" fmla="*/ 154 h 1603"/>
                <a:gd name="T54" fmla="*/ 1168 w 1602"/>
                <a:gd name="T55" fmla="*/ 89 h 1603"/>
                <a:gd name="T56" fmla="*/ 1053 w 1602"/>
                <a:gd name="T57" fmla="*/ 40 h 1603"/>
                <a:gd name="T58" fmla="*/ 930 w 1602"/>
                <a:gd name="T59" fmla="*/ 10 h 1603"/>
                <a:gd name="T60" fmla="*/ 800 w 1602"/>
                <a:gd name="T61" fmla="*/ 0 h 1603"/>
                <a:gd name="T62" fmla="*/ 670 w 1602"/>
                <a:gd name="T63" fmla="*/ 10 h 1603"/>
                <a:gd name="T64" fmla="*/ 547 w 1602"/>
                <a:gd name="T65" fmla="*/ 40 h 1603"/>
                <a:gd name="T66" fmla="*/ 432 w 1602"/>
                <a:gd name="T67" fmla="*/ 89 h 1603"/>
                <a:gd name="T68" fmla="*/ 327 w 1602"/>
                <a:gd name="T69" fmla="*/ 154 h 1603"/>
                <a:gd name="T70" fmla="*/ 234 w 1602"/>
                <a:gd name="T71" fmla="*/ 234 h 1603"/>
                <a:gd name="T72" fmla="*/ 154 w 1602"/>
                <a:gd name="T73" fmla="*/ 328 h 1603"/>
                <a:gd name="T74" fmla="*/ 89 w 1602"/>
                <a:gd name="T75" fmla="*/ 433 h 1603"/>
                <a:gd name="T76" fmla="*/ 40 w 1602"/>
                <a:gd name="T77" fmla="*/ 548 h 1603"/>
                <a:gd name="T78" fmla="*/ 10 w 1602"/>
                <a:gd name="T79" fmla="*/ 671 h 1603"/>
                <a:gd name="T80" fmla="*/ 0 w 1602"/>
                <a:gd name="T81" fmla="*/ 801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3">
                  <a:moveTo>
                    <a:pt x="0" y="801"/>
                  </a:moveTo>
                  <a:lnTo>
                    <a:pt x="0" y="801"/>
                  </a:lnTo>
                  <a:lnTo>
                    <a:pt x="2" y="867"/>
                  </a:lnTo>
                  <a:lnTo>
                    <a:pt x="10" y="931"/>
                  </a:lnTo>
                  <a:lnTo>
                    <a:pt x="23" y="994"/>
                  </a:lnTo>
                  <a:lnTo>
                    <a:pt x="40" y="1054"/>
                  </a:lnTo>
                  <a:lnTo>
                    <a:pt x="62" y="1113"/>
                  </a:lnTo>
                  <a:lnTo>
                    <a:pt x="89" y="1169"/>
                  </a:lnTo>
                  <a:lnTo>
                    <a:pt x="120" y="1223"/>
                  </a:lnTo>
                  <a:lnTo>
                    <a:pt x="154" y="1274"/>
                  </a:lnTo>
                  <a:lnTo>
                    <a:pt x="192" y="1322"/>
                  </a:lnTo>
                  <a:lnTo>
                    <a:pt x="234" y="1367"/>
                  </a:lnTo>
                  <a:lnTo>
                    <a:pt x="279" y="1409"/>
                  </a:lnTo>
                  <a:lnTo>
                    <a:pt x="327" y="1447"/>
                  </a:lnTo>
                  <a:lnTo>
                    <a:pt x="378" y="1482"/>
                  </a:lnTo>
                  <a:lnTo>
                    <a:pt x="432" y="1512"/>
                  </a:lnTo>
                  <a:lnTo>
                    <a:pt x="489" y="1539"/>
                  </a:lnTo>
                  <a:lnTo>
                    <a:pt x="547" y="1561"/>
                  </a:lnTo>
                  <a:lnTo>
                    <a:pt x="608" y="1578"/>
                  </a:lnTo>
                  <a:lnTo>
                    <a:pt x="670" y="1591"/>
                  </a:lnTo>
                  <a:lnTo>
                    <a:pt x="734" y="1599"/>
                  </a:lnTo>
                  <a:lnTo>
                    <a:pt x="800" y="1602"/>
                  </a:lnTo>
                  <a:lnTo>
                    <a:pt x="866" y="1599"/>
                  </a:lnTo>
                  <a:lnTo>
                    <a:pt x="930" y="1591"/>
                  </a:lnTo>
                  <a:lnTo>
                    <a:pt x="993" y="1578"/>
                  </a:lnTo>
                  <a:lnTo>
                    <a:pt x="1053" y="1561"/>
                  </a:lnTo>
                  <a:lnTo>
                    <a:pt x="1112" y="1539"/>
                  </a:lnTo>
                  <a:lnTo>
                    <a:pt x="1168" y="1512"/>
                  </a:lnTo>
                  <a:lnTo>
                    <a:pt x="1222" y="1482"/>
                  </a:lnTo>
                  <a:lnTo>
                    <a:pt x="1273" y="1447"/>
                  </a:lnTo>
                  <a:lnTo>
                    <a:pt x="1322" y="1409"/>
                  </a:lnTo>
                  <a:lnTo>
                    <a:pt x="1367" y="1367"/>
                  </a:lnTo>
                  <a:lnTo>
                    <a:pt x="1409" y="1322"/>
                  </a:lnTo>
                  <a:lnTo>
                    <a:pt x="1447" y="1274"/>
                  </a:lnTo>
                  <a:lnTo>
                    <a:pt x="1481"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1" y="379"/>
                  </a:lnTo>
                  <a:lnTo>
                    <a:pt x="1447" y="328"/>
                  </a:lnTo>
                  <a:lnTo>
                    <a:pt x="1409" y="279"/>
                  </a:lnTo>
                  <a:lnTo>
                    <a:pt x="1367" y="234"/>
                  </a:lnTo>
                  <a:lnTo>
                    <a:pt x="1322" y="192"/>
                  </a:lnTo>
                  <a:lnTo>
                    <a:pt x="1273" y="154"/>
                  </a:lnTo>
                  <a:lnTo>
                    <a:pt x="1222" y="120"/>
                  </a:lnTo>
                  <a:lnTo>
                    <a:pt x="1168" y="89"/>
                  </a:lnTo>
                  <a:lnTo>
                    <a:pt x="1112" y="62"/>
                  </a:lnTo>
                  <a:lnTo>
                    <a:pt x="1053" y="40"/>
                  </a:lnTo>
                  <a:lnTo>
                    <a:pt x="993" y="23"/>
                  </a:lnTo>
                  <a:lnTo>
                    <a:pt x="930" y="10"/>
                  </a:lnTo>
                  <a:lnTo>
                    <a:pt x="866" y="2"/>
                  </a:lnTo>
                  <a:lnTo>
                    <a:pt x="800" y="0"/>
                  </a:lnTo>
                  <a:lnTo>
                    <a:pt x="734" y="2"/>
                  </a:lnTo>
                  <a:lnTo>
                    <a:pt x="670" y="10"/>
                  </a:lnTo>
                  <a:lnTo>
                    <a:pt x="608" y="23"/>
                  </a:lnTo>
                  <a:lnTo>
                    <a:pt x="547" y="40"/>
                  </a:lnTo>
                  <a:lnTo>
                    <a:pt x="489" y="62"/>
                  </a:lnTo>
                  <a:lnTo>
                    <a:pt x="432" y="89"/>
                  </a:lnTo>
                  <a:lnTo>
                    <a:pt x="378" y="120"/>
                  </a:lnTo>
                  <a:lnTo>
                    <a:pt x="327" y="154"/>
                  </a:lnTo>
                  <a:lnTo>
                    <a:pt x="279" y="192"/>
                  </a:lnTo>
                  <a:lnTo>
                    <a:pt x="234" y="234"/>
                  </a:lnTo>
                  <a:lnTo>
                    <a:pt x="192" y="279"/>
                  </a:lnTo>
                  <a:lnTo>
                    <a:pt x="154" y="328"/>
                  </a:lnTo>
                  <a:lnTo>
                    <a:pt x="120"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18" name="Freeform 72"/>
            <p:cNvSpPr>
              <a:spLocks/>
            </p:cNvSpPr>
            <p:nvPr/>
          </p:nvSpPr>
          <p:spPr bwMode="auto">
            <a:xfrm>
              <a:off x="9519" y="6695"/>
              <a:ext cx="1602" cy="1603"/>
            </a:xfrm>
            <a:custGeom>
              <a:avLst/>
              <a:gdLst>
                <a:gd name="T0" fmla="*/ 0 w 1602"/>
                <a:gd name="T1" fmla="*/ 801 h 1603"/>
                <a:gd name="T2" fmla="*/ 10 w 1602"/>
                <a:gd name="T3" fmla="*/ 931 h 1603"/>
                <a:gd name="T4" fmla="*/ 40 w 1602"/>
                <a:gd name="T5" fmla="*/ 1054 h 1603"/>
                <a:gd name="T6" fmla="*/ 89 w 1602"/>
                <a:gd name="T7" fmla="*/ 1169 h 1603"/>
                <a:gd name="T8" fmla="*/ 154 w 1602"/>
                <a:gd name="T9" fmla="*/ 1274 h 1603"/>
                <a:gd name="T10" fmla="*/ 234 w 1602"/>
                <a:gd name="T11" fmla="*/ 1367 h 1603"/>
                <a:gd name="T12" fmla="*/ 327 w 1602"/>
                <a:gd name="T13" fmla="*/ 1447 h 1603"/>
                <a:gd name="T14" fmla="*/ 432 w 1602"/>
                <a:gd name="T15" fmla="*/ 1512 h 1603"/>
                <a:gd name="T16" fmla="*/ 547 w 1602"/>
                <a:gd name="T17" fmla="*/ 1561 h 1603"/>
                <a:gd name="T18" fmla="*/ 670 w 1602"/>
                <a:gd name="T19" fmla="*/ 1591 h 1603"/>
                <a:gd name="T20" fmla="*/ 800 w 1602"/>
                <a:gd name="T21" fmla="*/ 1602 h 1603"/>
                <a:gd name="T22" fmla="*/ 930 w 1602"/>
                <a:gd name="T23" fmla="*/ 1591 h 1603"/>
                <a:gd name="T24" fmla="*/ 1053 w 1602"/>
                <a:gd name="T25" fmla="*/ 1561 h 1603"/>
                <a:gd name="T26" fmla="*/ 1168 w 1602"/>
                <a:gd name="T27" fmla="*/ 1512 h 1603"/>
                <a:gd name="T28" fmla="*/ 1273 w 1602"/>
                <a:gd name="T29" fmla="*/ 1447 h 1603"/>
                <a:gd name="T30" fmla="*/ 1367 w 1602"/>
                <a:gd name="T31" fmla="*/ 1367 h 1603"/>
                <a:gd name="T32" fmla="*/ 1447 w 1602"/>
                <a:gd name="T33" fmla="*/ 1274 h 1603"/>
                <a:gd name="T34" fmla="*/ 1512 w 1602"/>
                <a:gd name="T35" fmla="*/ 1169 h 1603"/>
                <a:gd name="T36" fmla="*/ 1561 w 1602"/>
                <a:gd name="T37" fmla="*/ 1054 h 1603"/>
                <a:gd name="T38" fmla="*/ 1591 w 1602"/>
                <a:gd name="T39" fmla="*/ 931 h 1603"/>
                <a:gd name="T40" fmla="*/ 1602 w 1602"/>
                <a:gd name="T41" fmla="*/ 801 h 1603"/>
                <a:gd name="T42" fmla="*/ 1591 w 1602"/>
                <a:gd name="T43" fmla="*/ 671 h 1603"/>
                <a:gd name="T44" fmla="*/ 1561 w 1602"/>
                <a:gd name="T45" fmla="*/ 548 h 1603"/>
                <a:gd name="T46" fmla="*/ 1512 w 1602"/>
                <a:gd name="T47" fmla="*/ 433 h 1603"/>
                <a:gd name="T48" fmla="*/ 1447 w 1602"/>
                <a:gd name="T49" fmla="*/ 328 h 1603"/>
                <a:gd name="T50" fmla="*/ 1367 w 1602"/>
                <a:gd name="T51" fmla="*/ 234 h 1603"/>
                <a:gd name="T52" fmla="*/ 1273 w 1602"/>
                <a:gd name="T53" fmla="*/ 154 h 1603"/>
                <a:gd name="T54" fmla="*/ 1168 w 1602"/>
                <a:gd name="T55" fmla="*/ 89 h 1603"/>
                <a:gd name="T56" fmla="*/ 1053 w 1602"/>
                <a:gd name="T57" fmla="*/ 40 h 1603"/>
                <a:gd name="T58" fmla="*/ 930 w 1602"/>
                <a:gd name="T59" fmla="*/ 10 h 1603"/>
                <a:gd name="T60" fmla="*/ 800 w 1602"/>
                <a:gd name="T61" fmla="*/ 0 h 1603"/>
                <a:gd name="T62" fmla="*/ 670 w 1602"/>
                <a:gd name="T63" fmla="*/ 10 h 1603"/>
                <a:gd name="T64" fmla="*/ 547 w 1602"/>
                <a:gd name="T65" fmla="*/ 40 h 1603"/>
                <a:gd name="T66" fmla="*/ 432 w 1602"/>
                <a:gd name="T67" fmla="*/ 89 h 1603"/>
                <a:gd name="T68" fmla="*/ 327 w 1602"/>
                <a:gd name="T69" fmla="*/ 154 h 1603"/>
                <a:gd name="T70" fmla="*/ 234 w 1602"/>
                <a:gd name="T71" fmla="*/ 234 h 1603"/>
                <a:gd name="T72" fmla="*/ 154 w 1602"/>
                <a:gd name="T73" fmla="*/ 328 h 1603"/>
                <a:gd name="T74" fmla="*/ 89 w 1602"/>
                <a:gd name="T75" fmla="*/ 433 h 1603"/>
                <a:gd name="T76" fmla="*/ 40 w 1602"/>
                <a:gd name="T77" fmla="*/ 548 h 1603"/>
                <a:gd name="T78" fmla="*/ 10 w 1602"/>
                <a:gd name="T79" fmla="*/ 671 h 1603"/>
                <a:gd name="T80" fmla="*/ 0 w 1602"/>
                <a:gd name="T81" fmla="*/ 801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3">
                  <a:moveTo>
                    <a:pt x="0" y="801"/>
                  </a:moveTo>
                  <a:lnTo>
                    <a:pt x="0" y="801"/>
                  </a:lnTo>
                  <a:lnTo>
                    <a:pt x="2" y="867"/>
                  </a:lnTo>
                  <a:lnTo>
                    <a:pt x="10" y="931"/>
                  </a:lnTo>
                  <a:lnTo>
                    <a:pt x="23" y="994"/>
                  </a:lnTo>
                  <a:lnTo>
                    <a:pt x="40" y="1054"/>
                  </a:lnTo>
                  <a:lnTo>
                    <a:pt x="62" y="1113"/>
                  </a:lnTo>
                  <a:lnTo>
                    <a:pt x="89" y="1169"/>
                  </a:lnTo>
                  <a:lnTo>
                    <a:pt x="120" y="1223"/>
                  </a:lnTo>
                  <a:lnTo>
                    <a:pt x="154" y="1274"/>
                  </a:lnTo>
                  <a:lnTo>
                    <a:pt x="192" y="1322"/>
                  </a:lnTo>
                  <a:lnTo>
                    <a:pt x="234" y="1367"/>
                  </a:lnTo>
                  <a:lnTo>
                    <a:pt x="279" y="1409"/>
                  </a:lnTo>
                  <a:lnTo>
                    <a:pt x="327" y="1447"/>
                  </a:lnTo>
                  <a:lnTo>
                    <a:pt x="378" y="1482"/>
                  </a:lnTo>
                  <a:lnTo>
                    <a:pt x="432" y="1512"/>
                  </a:lnTo>
                  <a:lnTo>
                    <a:pt x="489" y="1539"/>
                  </a:lnTo>
                  <a:lnTo>
                    <a:pt x="547" y="1561"/>
                  </a:lnTo>
                  <a:lnTo>
                    <a:pt x="608" y="1578"/>
                  </a:lnTo>
                  <a:lnTo>
                    <a:pt x="670" y="1591"/>
                  </a:lnTo>
                  <a:lnTo>
                    <a:pt x="734" y="1599"/>
                  </a:lnTo>
                  <a:lnTo>
                    <a:pt x="800" y="1602"/>
                  </a:lnTo>
                  <a:lnTo>
                    <a:pt x="866" y="1599"/>
                  </a:lnTo>
                  <a:lnTo>
                    <a:pt x="930" y="1591"/>
                  </a:lnTo>
                  <a:lnTo>
                    <a:pt x="993" y="1578"/>
                  </a:lnTo>
                  <a:lnTo>
                    <a:pt x="1053" y="1561"/>
                  </a:lnTo>
                  <a:lnTo>
                    <a:pt x="1112" y="1539"/>
                  </a:lnTo>
                  <a:lnTo>
                    <a:pt x="1168" y="1512"/>
                  </a:lnTo>
                  <a:lnTo>
                    <a:pt x="1222" y="1482"/>
                  </a:lnTo>
                  <a:lnTo>
                    <a:pt x="1273" y="1447"/>
                  </a:lnTo>
                  <a:lnTo>
                    <a:pt x="1322" y="1409"/>
                  </a:lnTo>
                  <a:lnTo>
                    <a:pt x="1367" y="1367"/>
                  </a:lnTo>
                  <a:lnTo>
                    <a:pt x="1409" y="1322"/>
                  </a:lnTo>
                  <a:lnTo>
                    <a:pt x="1447" y="1274"/>
                  </a:lnTo>
                  <a:lnTo>
                    <a:pt x="1481"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1" y="379"/>
                  </a:lnTo>
                  <a:lnTo>
                    <a:pt x="1447" y="328"/>
                  </a:lnTo>
                  <a:lnTo>
                    <a:pt x="1409" y="279"/>
                  </a:lnTo>
                  <a:lnTo>
                    <a:pt x="1367" y="234"/>
                  </a:lnTo>
                  <a:lnTo>
                    <a:pt x="1322" y="192"/>
                  </a:lnTo>
                  <a:lnTo>
                    <a:pt x="1273" y="154"/>
                  </a:lnTo>
                  <a:lnTo>
                    <a:pt x="1222" y="120"/>
                  </a:lnTo>
                  <a:lnTo>
                    <a:pt x="1168" y="89"/>
                  </a:lnTo>
                  <a:lnTo>
                    <a:pt x="1112" y="62"/>
                  </a:lnTo>
                  <a:lnTo>
                    <a:pt x="1053" y="40"/>
                  </a:lnTo>
                  <a:lnTo>
                    <a:pt x="993" y="23"/>
                  </a:lnTo>
                  <a:lnTo>
                    <a:pt x="930" y="10"/>
                  </a:lnTo>
                  <a:lnTo>
                    <a:pt x="866" y="2"/>
                  </a:lnTo>
                  <a:lnTo>
                    <a:pt x="800" y="0"/>
                  </a:lnTo>
                  <a:lnTo>
                    <a:pt x="734" y="2"/>
                  </a:lnTo>
                  <a:lnTo>
                    <a:pt x="670" y="10"/>
                  </a:lnTo>
                  <a:lnTo>
                    <a:pt x="608" y="23"/>
                  </a:lnTo>
                  <a:lnTo>
                    <a:pt x="547" y="40"/>
                  </a:lnTo>
                  <a:lnTo>
                    <a:pt x="489" y="62"/>
                  </a:lnTo>
                  <a:lnTo>
                    <a:pt x="432" y="89"/>
                  </a:lnTo>
                  <a:lnTo>
                    <a:pt x="378" y="120"/>
                  </a:lnTo>
                  <a:lnTo>
                    <a:pt x="327" y="154"/>
                  </a:lnTo>
                  <a:lnTo>
                    <a:pt x="279" y="192"/>
                  </a:lnTo>
                  <a:lnTo>
                    <a:pt x="234" y="234"/>
                  </a:lnTo>
                  <a:lnTo>
                    <a:pt x="192" y="279"/>
                  </a:lnTo>
                  <a:lnTo>
                    <a:pt x="154" y="328"/>
                  </a:lnTo>
                  <a:lnTo>
                    <a:pt x="120"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19" name="Freeform 71"/>
            <p:cNvSpPr>
              <a:spLocks/>
            </p:cNvSpPr>
            <p:nvPr/>
          </p:nvSpPr>
          <p:spPr bwMode="auto">
            <a:xfrm>
              <a:off x="10309" y="4716"/>
              <a:ext cx="72" cy="2009"/>
            </a:xfrm>
            <a:custGeom>
              <a:avLst/>
              <a:gdLst>
                <a:gd name="T0" fmla="*/ 24 w 70"/>
                <a:gd name="T1" fmla="*/ 0 h 2182"/>
                <a:gd name="T2" fmla="*/ 0 w 70"/>
                <a:gd name="T3" fmla="*/ 2182 h 2182"/>
                <a:gd name="T4" fmla="*/ 45 w 70"/>
                <a:gd name="T5" fmla="*/ 2182 h 2182"/>
                <a:gd name="T6" fmla="*/ 69 w 70"/>
                <a:gd name="T7" fmla="*/ 0 h 2182"/>
                <a:gd name="T8" fmla="*/ 24 w 70"/>
                <a:gd name="T9" fmla="*/ 0 h 2182"/>
              </a:gdLst>
              <a:ahLst/>
              <a:cxnLst>
                <a:cxn ang="0">
                  <a:pos x="T0" y="T1"/>
                </a:cxn>
                <a:cxn ang="0">
                  <a:pos x="T2" y="T3"/>
                </a:cxn>
                <a:cxn ang="0">
                  <a:pos x="T4" y="T5"/>
                </a:cxn>
                <a:cxn ang="0">
                  <a:pos x="T6" y="T7"/>
                </a:cxn>
                <a:cxn ang="0">
                  <a:pos x="T8" y="T9"/>
                </a:cxn>
              </a:cxnLst>
              <a:rect l="0" t="0" r="r" b="b"/>
              <a:pathLst>
                <a:path w="70" h="2182">
                  <a:moveTo>
                    <a:pt x="24" y="0"/>
                  </a:moveTo>
                  <a:lnTo>
                    <a:pt x="0" y="2182"/>
                  </a:lnTo>
                  <a:lnTo>
                    <a:pt x="45" y="2182"/>
                  </a:lnTo>
                  <a:lnTo>
                    <a:pt x="69" y="0"/>
                  </a:lnTo>
                  <a:lnTo>
                    <a:pt x="24" y="0"/>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20" name="Freeform 70"/>
            <p:cNvSpPr>
              <a:spLocks/>
            </p:cNvSpPr>
            <p:nvPr/>
          </p:nvSpPr>
          <p:spPr bwMode="auto">
            <a:xfrm>
              <a:off x="10131" y="7316"/>
              <a:ext cx="701" cy="576"/>
            </a:xfrm>
            <a:custGeom>
              <a:avLst/>
              <a:gdLst>
                <a:gd name="T0" fmla="*/ 304 w 701"/>
                <a:gd name="T1" fmla="*/ 232 h 576"/>
                <a:gd name="T2" fmla="*/ 316 w 701"/>
                <a:gd name="T3" fmla="*/ 234 h 576"/>
                <a:gd name="T4" fmla="*/ 383 w 701"/>
                <a:gd name="T5" fmla="*/ 250 h 576"/>
                <a:gd name="T6" fmla="*/ 364 w 701"/>
                <a:gd name="T7" fmla="*/ 298 h 576"/>
                <a:gd name="T8" fmla="*/ 340 w 701"/>
                <a:gd name="T9" fmla="*/ 342 h 576"/>
                <a:gd name="T10" fmla="*/ 310 w 701"/>
                <a:gd name="T11" fmla="*/ 382 h 576"/>
                <a:gd name="T12" fmla="*/ 277 w 701"/>
                <a:gd name="T13" fmla="*/ 418 h 576"/>
                <a:gd name="T14" fmla="*/ 239 w 701"/>
                <a:gd name="T15" fmla="*/ 450 h 576"/>
                <a:gd name="T16" fmla="*/ 197 w 701"/>
                <a:gd name="T17" fmla="*/ 477 h 576"/>
                <a:gd name="T18" fmla="*/ 152 w 701"/>
                <a:gd name="T19" fmla="*/ 498 h 576"/>
                <a:gd name="T20" fmla="*/ 105 w 701"/>
                <a:gd name="T21" fmla="*/ 513 h 576"/>
                <a:gd name="T22" fmla="*/ 56 w 701"/>
                <a:gd name="T23" fmla="*/ 523 h 576"/>
                <a:gd name="T24" fmla="*/ 4 w 701"/>
                <a:gd name="T25" fmla="*/ 526 h 576"/>
                <a:gd name="T26" fmla="*/ 10 w 701"/>
                <a:gd name="T27" fmla="*/ 532 h 576"/>
                <a:gd name="T28" fmla="*/ 83 w 701"/>
                <a:gd name="T29" fmla="*/ 561 h 576"/>
                <a:gd name="T30" fmla="*/ 157 w 701"/>
                <a:gd name="T31" fmla="*/ 574 h 576"/>
                <a:gd name="T32" fmla="*/ 230 w 701"/>
                <a:gd name="T33" fmla="*/ 574 h 576"/>
                <a:gd name="T34" fmla="*/ 300 w 701"/>
                <a:gd name="T35" fmla="*/ 561 h 576"/>
                <a:gd name="T36" fmla="*/ 367 w 701"/>
                <a:gd name="T37" fmla="*/ 535 h 576"/>
                <a:gd name="T38" fmla="*/ 428 w 701"/>
                <a:gd name="T39" fmla="*/ 498 h 576"/>
                <a:gd name="T40" fmla="*/ 482 w 701"/>
                <a:gd name="T41" fmla="*/ 451 h 576"/>
                <a:gd name="T42" fmla="*/ 527 w 701"/>
                <a:gd name="T43" fmla="*/ 393 h 576"/>
                <a:gd name="T44" fmla="*/ 561 w 701"/>
                <a:gd name="T45" fmla="*/ 326 h 576"/>
                <a:gd name="T46" fmla="*/ 583 w 701"/>
                <a:gd name="T47" fmla="*/ 251 h 576"/>
                <a:gd name="T48" fmla="*/ 662 w 701"/>
                <a:gd name="T49" fmla="*/ 234 h 576"/>
                <a:gd name="T50" fmla="*/ 693 w 701"/>
                <a:gd name="T51" fmla="*/ 218 h 576"/>
                <a:gd name="T52" fmla="*/ 700 w 701"/>
                <a:gd name="T53" fmla="*/ 186 h 576"/>
                <a:gd name="T54" fmla="*/ 688 w 701"/>
                <a:gd name="T55" fmla="*/ 165 h 576"/>
                <a:gd name="T56" fmla="*/ 513 w 701"/>
                <a:gd name="T57" fmla="*/ 8 h 576"/>
                <a:gd name="T58" fmla="*/ 476 w 701"/>
                <a:gd name="T59" fmla="*/ 1 h 576"/>
                <a:gd name="T60" fmla="*/ 463 w 701"/>
                <a:gd name="T61" fmla="*/ 9 h 576"/>
                <a:gd name="T62" fmla="*/ 286 w 701"/>
                <a:gd name="T63" fmla="*/ 170 h 576"/>
                <a:gd name="T64" fmla="*/ 278 w 701"/>
                <a:gd name="T65" fmla="*/ 195 h 576"/>
                <a:gd name="T66" fmla="*/ 279 w 701"/>
                <a:gd name="T67" fmla="*/ 208 h 576"/>
                <a:gd name="T68" fmla="*/ 288 w 701"/>
                <a:gd name="T69" fmla="*/ 22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1" h="576">
                  <a:moveTo>
                    <a:pt x="288" y="223"/>
                  </a:moveTo>
                  <a:lnTo>
                    <a:pt x="304" y="232"/>
                  </a:lnTo>
                  <a:lnTo>
                    <a:pt x="310" y="233"/>
                  </a:lnTo>
                  <a:lnTo>
                    <a:pt x="316" y="234"/>
                  </a:lnTo>
                  <a:lnTo>
                    <a:pt x="388" y="234"/>
                  </a:lnTo>
                  <a:lnTo>
                    <a:pt x="383" y="250"/>
                  </a:lnTo>
                  <a:lnTo>
                    <a:pt x="375" y="274"/>
                  </a:lnTo>
                  <a:lnTo>
                    <a:pt x="364" y="298"/>
                  </a:lnTo>
                  <a:lnTo>
                    <a:pt x="353" y="320"/>
                  </a:lnTo>
                  <a:lnTo>
                    <a:pt x="340" y="342"/>
                  </a:lnTo>
                  <a:lnTo>
                    <a:pt x="326" y="362"/>
                  </a:lnTo>
                  <a:lnTo>
                    <a:pt x="310" y="382"/>
                  </a:lnTo>
                  <a:lnTo>
                    <a:pt x="294" y="401"/>
                  </a:lnTo>
                  <a:lnTo>
                    <a:pt x="277" y="418"/>
                  </a:lnTo>
                  <a:lnTo>
                    <a:pt x="258" y="435"/>
                  </a:lnTo>
                  <a:lnTo>
                    <a:pt x="239" y="450"/>
                  </a:lnTo>
                  <a:lnTo>
                    <a:pt x="218" y="464"/>
                  </a:lnTo>
                  <a:lnTo>
                    <a:pt x="197" y="477"/>
                  </a:lnTo>
                  <a:lnTo>
                    <a:pt x="175" y="488"/>
                  </a:lnTo>
                  <a:lnTo>
                    <a:pt x="152" y="498"/>
                  </a:lnTo>
                  <a:lnTo>
                    <a:pt x="129" y="506"/>
                  </a:lnTo>
                  <a:lnTo>
                    <a:pt x="105" y="513"/>
                  </a:lnTo>
                  <a:lnTo>
                    <a:pt x="81" y="519"/>
                  </a:lnTo>
                  <a:lnTo>
                    <a:pt x="56" y="523"/>
                  </a:lnTo>
                  <a:lnTo>
                    <a:pt x="30" y="525"/>
                  </a:lnTo>
                  <a:lnTo>
                    <a:pt x="4" y="526"/>
                  </a:lnTo>
                  <a:lnTo>
                    <a:pt x="0" y="526"/>
                  </a:lnTo>
                  <a:lnTo>
                    <a:pt x="10" y="532"/>
                  </a:lnTo>
                  <a:lnTo>
                    <a:pt x="46" y="548"/>
                  </a:lnTo>
                  <a:lnTo>
                    <a:pt x="83" y="561"/>
                  </a:lnTo>
                  <a:lnTo>
                    <a:pt x="120" y="569"/>
                  </a:lnTo>
                  <a:lnTo>
                    <a:pt x="157" y="574"/>
                  </a:lnTo>
                  <a:lnTo>
                    <a:pt x="193" y="576"/>
                  </a:lnTo>
                  <a:lnTo>
                    <a:pt x="230" y="574"/>
                  </a:lnTo>
                  <a:lnTo>
                    <a:pt x="265" y="569"/>
                  </a:lnTo>
                  <a:lnTo>
                    <a:pt x="300" y="561"/>
                  </a:lnTo>
                  <a:lnTo>
                    <a:pt x="334" y="550"/>
                  </a:lnTo>
                  <a:lnTo>
                    <a:pt x="367" y="535"/>
                  </a:lnTo>
                  <a:lnTo>
                    <a:pt x="399" y="518"/>
                  </a:lnTo>
                  <a:lnTo>
                    <a:pt x="428" y="498"/>
                  </a:lnTo>
                  <a:lnTo>
                    <a:pt x="456" y="476"/>
                  </a:lnTo>
                  <a:lnTo>
                    <a:pt x="482" y="451"/>
                  </a:lnTo>
                  <a:lnTo>
                    <a:pt x="506" y="423"/>
                  </a:lnTo>
                  <a:lnTo>
                    <a:pt x="527" y="393"/>
                  </a:lnTo>
                  <a:lnTo>
                    <a:pt x="546" y="361"/>
                  </a:lnTo>
                  <a:lnTo>
                    <a:pt x="561" y="326"/>
                  </a:lnTo>
                  <a:lnTo>
                    <a:pt x="574" y="290"/>
                  </a:lnTo>
                  <a:lnTo>
                    <a:pt x="583" y="251"/>
                  </a:lnTo>
                  <a:lnTo>
                    <a:pt x="586" y="234"/>
                  </a:lnTo>
                  <a:lnTo>
                    <a:pt x="662" y="234"/>
                  </a:lnTo>
                  <a:lnTo>
                    <a:pt x="680" y="229"/>
                  </a:lnTo>
                  <a:lnTo>
                    <a:pt x="693" y="218"/>
                  </a:lnTo>
                  <a:lnTo>
                    <a:pt x="701" y="203"/>
                  </a:lnTo>
                  <a:lnTo>
                    <a:pt x="700" y="186"/>
                  </a:lnTo>
                  <a:lnTo>
                    <a:pt x="692" y="170"/>
                  </a:lnTo>
                  <a:lnTo>
                    <a:pt x="688" y="165"/>
                  </a:lnTo>
                  <a:lnTo>
                    <a:pt x="516" y="9"/>
                  </a:lnTo>
                  <a:lnTo>
                    <a:pt x="513" y="8"/>
                  </a:lnTo>
                  <a:lnTo>
                    <a:pt x="496" y="0"/>
                  </a:lnTo>
                  <a:lnTo>
                    <a:pt x="476" y="1"/>
                  </a:lnTo>
                  <a:lnTo>
                    <a:pt x="465" y="8"/>
                  </a:lnTo>
                  <a:lnTo>
                    <a:pt x="463" y="9"/>
                  </a:lnTo>
                  <a:lnTo>
                    <a:pt x="290" y="165"/>
                  </a:lnTo>
                  <a:lnTo>
                    <a:pt x="286" y="170"/>
                  </a:lnTo>
                  <a:lnTo>
                    <a:pt x="278" y="182"/>
                  </a:lnTo>
                  <a:lnTo>
                    <a:pt x="278" y="195"/>
                  </a:lnTo>
                  <a:lnTo>
                    <a:pt x="278" y="203"/>
                  </a:lnTo>
                  <a:lnTo>
                    <a:pt x="279" y="208"/>
                  </a:lnTo>
                  <a:lnTo>
                    <a:pt x="288" y="224"/>
                  </a:lnTo>
                  <a:lnTo>
                    <a:pt x="288" y="223"/>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21" name="Freeform 69"/>
            <p:cNvSpPr>
              <a:spLocks/>
            </p:cNvSpPr>
            <p:nvPr/>
          </p:nvSpPr>
          <p:spPr bwMode="auto">
            <a:xfrm>
              <a:off x="9894" y="7138"/>
              <a:ext cx="702" cy="577"/>
            </a:xfrm>
            <a:custGeom>
              <a:avLst/>
              <a:gdLst>
                <a:gd name="T0" fmla="*/ 526 w 702"/>
                <a:gd name="T1" fmla="*/ 88 h 577"/>
                <a:gd name="T2" fmla="*/ 573 w 702"/>
                <a:gd name="T3" fmla="*/ 69 h 577"/>
                <a:gd name="T4" fmla="*/ 621 w 702"/>
                <a:gd name="T5" fmla="*/ 56 h 577"/>
                <a:gd name="T6" fmla="*/ 672 w 702"/>
                <a:gd name="T7" fmla="*/ 50 h 577"/>
                <a:gd name="T8" fmla="*/ 701 w 702"/>
                <a:gd name="T9" fmla="*/ 49 h 577"/>
                <a:gd name="T10" fmla="*/ 654 w 702"/>
                <a:gd name="T11" fmla="*/ 27 h 577"/>
                <a:gd name="T12" fmla="*/ 581 w 702"/>
                <a:gd name="T13" fmla="*/ 6 h 577"/>
                <a:gd name="T14" fmla="*/ 507 w 702"/>
                <a:gd name="T15" fmla="*/ 0 h 577"/>
                <a:gd name="T16" fmla="*/ 435 w 702"/>
                <a:gd name="T17" fmla="*/ 6 h 577"/>
                <a:gd name="T18" fmla="*/ 366 w 702"/>
                <a:gd name="T19" fmla="*/ 26 h 577"/>
                <a:gd name="T20" fmla="*/ 302 w 702"/>
                <a:gd name="T21" fmla="*/ 57 h 577"/>
                <a:gd name="T22" fmla="*/ 244 w 702"/>
                <a:gd name="T23" fmla="*/ 100 h 577"/>
                <a:gd name="T24" fmla="*/ 195 w 702"/>
                <a:gd name="T25" fmla="*/ 153 h 577"/>
                <a:gd name="T26" fmla="*/ 155 w 702"/>
                <a:gd name="T27" fmla="*/ 215 h 577"/>
                <a:gd name="T28" fmla="*/ 127 w 702"/>
                <a:gd name="T29" fmla="*/ 286 h 577"/>
                <a:gd name="T30" fmla="*/ 115 w 702"/>
                <a:gd name="T31" fmla="*/ 341 h 577"/>
                <a:gd name="T32" fmla="*/ 34 w 702"/>
                <a:gd name="T33" fmla="*/ 342 h 577"/>
                <a:gd name="T34" fmla="*/ 4 w 702"/>
                <a:gd name="T35" fmla="*/ 363 h 577"/>
                <a:gd name="T36" fmla="*/ 3 w 702"/>
                <a:gd name="T37" fmla="*/ 398 h 577"/>
                <a:gd name="T38" fmla="*/ 13 w 702"/>
                <a:gd name="T39" fmla="*/ 411 h 577"/>
                <a:gd name="T40" fmla="*/ 188 w 702"/>
                <a:gd name="T41" fmla="*/ 568 h 577"/>
                <a:gd name="T42" fmla="*/ 197 w 702"/>
                <a:gd name="T43" fmla="*/ 572 h 577"/>
                <a:gd name="T44" fmla="*/ 212 w 702"/>
                <a:gd name="T45" fmla="*/ 576 h 577"/>
                <a:gd name="T46" fmla="*/ 228 w 702"/>
                <a:gd name="T47" fmla="*/ 574 h 577"/>
                <a:gd name="T48" fmla="*/ 238 w 702"/>
                <a:gd name="T49" fmla="*/ 567 h 577"/>
                <a:gd name="T50" fmla="*/ 415 w 702"/>
                <a:gd name="T51" fmla="*/ 407 h 577"/>
                <a:gd name="T52" fmla="*/ 422 w 702"/>
                <a:gd name="T53" fmla="*/ 371 h 577"/>
                <a:gd name="T54" fmla="*/ 400 w 702"/>
                <a:gd name="T55" fmla="*/ 345 h 577"/>
                <a:gd name="T56" fmla="*/ 313 w 702"/>
                <a:gd name="T57" fmla="*/ 341 h 577"/>
                <a:gd name="T58" fmla="*/ 326 w 702"/>
                <a:gd name="T59" fmla="*/ 302 h 577"/>
                <a:gd name="T60" fmla="*/ 348 w 702"/>
                <a:gd name="T61" fmla="*/ 256 h 577"/>
                <a:gd name="T62" fmla="*/ 375 w 702"/>
                <a:gd name="T63" fmla="*/ 214 h 577"/>
                <a:gd name="T64" fmla="*/ 406 w 702"/>
                <a:gd name="T65" fmla="*/ 175 h 577"/>
                <a:gd name="T66" fmla="*/ 443 w 702"/>
                <a:gd name="T67" fmla="*/ 141 h 577"/>
                <a:gd name="T68" fmla="*/ 483 w 702"/>
                <a:gd name="T69" fmla="*/ 112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2" h="577">
                  <a:moveTo>
                    <a:pt x="504" y="99"/>
                  </a:moveTo>
                  <a:lnTo>
                    <a:pt x="526" y="88"/>
                  </a:lnTo>
                  <a:lnTo>
                    <a:pt x="549" y="78"/>
                  </a:lnTo>
                  <a:lnTo>
                    <a:pt x="573" y="69"/>
                  </a:lnTo>
                  <a:lnTo>
                    <a:pt x="597" y="62"/>
                  </a:lnTo>
                  <a:lnTo>
                    <a:pt x="621" y="56"/>
                  </a:lnTo>
                  <a:lnTo>
                    <a:pt x="646" y="52"/>
                  </a:lnTo>
                  <a:lnTo>
                    <a:pt x="672" y="50"/>
                  </a:lnTo>
                  <a:lnTo>
                    <a:pt x="697" y="49"/>
                  </a:lnTo>
                  <a:lnTo>
                    <a:pt x="701" y="49"/>
                  </a:lnTo>
                  <a:lnTo>
                    <a:pt x="690" y="43"/>
                  </a:lnTo>
                  <a:lnTo>
                    <a:pt x="654" y="27"/>
                  </a:lnTo>
                  <a:lnTo>
                    <a:pt x="617" y="15"/>
                  </a:lnTo>
                  <a:lnTo>
                    <a:pt x="581" y="6"/>
                  </a:lnTo>
                  <a:lnTo>
                    <a:pt x="544" y="1"/>
                  </a:lnTo>
                  <a:lnTo>
                    <a:pt x="507" y="0"/>
                  </a:lnTo>
                  <a:lnTo>
                    <a:pt x="471" y="1"/>
                  </a:lnTo>
                  <a:lnTo>
                    <a:pt x="435" y="6"/>
                  </a:lnTo>
                  <a:lnTo>
                    <a:pt x="400" y="15"/>
                  </a:lnTo>
                  <a:lnTo>
                    <a:pt x="366" y="26"/>
                  </a:lnTo>
                  <a:lnTo>
                    <a:pt x="333" y="40"/>
                  </a:lnTo>
                  <a:lnTo>
                    <a:pt x="302" y="57"/>
                  </a:lnTo>
                  <a:lnTo>
                    <a:pt x="272" y="77"/>
                  </a:lnTo>
                  <a:lnTo>
                    <a:pt x="244" y="100"/>
                  </a:lnTo>
                  <a:lnTo>
                    <a:pt x="218" y="125"/>
                  </a:lnTo>
                  <a:lnTo>
                    <a:pt x="195" y="153"/>
                  </a:lnTo>
                  <a:lnTo>
                    <a:pt x="174" y="183"/>
                  </a:lnTo>
                  <a:lnTo>
                    <a:pt x="155" y="215"/>
                  </a:lnTo>
                  <a:lnTo>
                    <a:pt x="139" y="249"/>
                  </a:lnTo>
                  <a:lnTo>
                    <a:pt x="127" y="286"/>
                  </a:lnTo>
                  <a:lnTo>
                    <a:pt x="118" y="324"/>
                  </a:lnTo>
                  <a:lnTo>
                    <a:pt x="115" y="341"/>
                  </a:lnTo>
                  <a:lnTo>
                    <a:pt x="40" y="341"/>
                  </a:lnTo>
                  <a:lnTo>
                    <a:pt x="34" y="342"/>
                  </a:lnTo>
                  <a:lnTo>
                    <a:pt x="16" y="349"/>
                  </a:lnTo>
                  <a:lnTo>
                    <a:pt x="4" y="363"/>
                  </a:lnTo>
                  <a:lnTo>
                    <a:pt x="0" y="380"/>
                  </a:lnTo>
                  <a:lnTo>
                    <a:pt x="3" y="398"/>
                  </a:lnTo>
                  <a:lnTo>
                    <a:pt x="8" y="407"/>
                  </a:lnTo>
                  <a:lnTo>
                    <a:pt x="13" y="411"/>
                  </a:lnTo>
                  <a:lnTo>
                    <a:pt x="185" y="567"/>
                  </a:lnTo>
                  <a:lnTo>
                    <a:pt x="188" y="568"/>
                  </a:lnTo>
                  <a:lnTo>
                    <a:pt x="195" y="575"/>
                  </a:lnTo>
                  <a:lnTo>
                    <a:pt x="197" y="572"/>
                  </a:lnTo>
                  <a:lnTo>
                    <a:pt x="204" y="576"/>
                  </a:lnTo>
                  <a:lnTo>
                    <a:pt x="212" y="576"/>
                  </a:lnTo>
                  <a:lnTo>
                    <a:pt x="219" y="577"/>
                  </a:lnTo>
                  <a:lnTo>
                    <a:pt x="228" y="574"/>
                  </a:lnTo>
                  <a:lnTo>
                    <a:pt x="233" y="570"/>
                  </a:lnTo>
                  <a:lnTo>
                    <a:pt x="238" y="567"/>
                  </a:lnTo>
                  <a:lnTo>
                    <a:pt x="410" y="411"/>
                  </a:lnTo>
                  <a:lnTo>
                    <a:pt x="415" y="407"/>
                  </a:lnTo>
                  <a:lnTo>
                    <a:pt x="423" y="389"/>
                  </a:lnTo>
                  <a:lnTo>
                    <a:pt x="422" y="371"/>
                  </a:lnTo>
                  <a:lnTo>
                    <a:pt x="415" y="356"/>
                  </a:lnTo>
                  <a:lnTo>
                    <a:pt x="400" y="345"/>
                  </a:lnTo>
                  <a:lnTo>
                    <a:pt x="384" y="341"/>
                  </a:lnTo>
                  <a:lnTo>
                    <a:pt x="313" y="341"/>
                  </a:lnTo>
                  <a:lnTo>
                    <a:pt x="318" y="327"/>
                  </a:lnTo>
                  <a:lnTo>
                    <a:pt x="326" y="302"/>
                  </a:lnTo>
                  <a:lnTo>
                    <a:pt x="336" y="279"/>
                  </a:lnTo>
                  <a:lnTo>
                    <a:pt x="348" y="256"/>
                  </a:lnTo>
                  <a:lnTo>
                    <a:pt x="361" y="235"/>
                  </a:lnTo>
                  <a:lnTo>
                    <a:pt x="375" y="214"/>
                  </a:lnTo>
                  <a:lnTo>
                    <a:pt x="390" y="194"/>
                  </a:lnTo>
                  <a:lnTo>
                    <a:pt x="406" y="175"/>
                  </a:lnTo>
                  <a:lnTo>
                    <a:pt x="424" y="158"/>
                  </a:lnTo>
                  <a:lnTo>
                    <a:pt x="443" y="141"/>
                  </a:lnTo>
                  <a:lnTo>
                    <a:pt x="462" y="126"/>
                  </a:lnTo>
                  <a:lnTo>
                    <a:pt x="483" y="112"/>
                  </a:lnTo>
                  <a:lnTo>
                    <a:pt x="504" y="9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22" name="Freeform 68"/>
            <p:cNvSpPr>
              <a:spLocks/>
            </p:cNvSpPr>
            <p:nvPr/>
          </p:nvSpPr>
          <p:spPr bwMode="auto">
            <a:xfrm>
              <a:off x="12052" y="6695"/>
              <a:ext cx="1602" cy="1603"/>
            </a:xfrm>
            <a:custGeom>
              <a:avLst/>
              <a:gdLst>
                <a:gd name="T0" fmla="*/ 0 w 1602"/>
                <a:gd name="T1" fmla="*/ 801 h 1603"/>
                <a:gd name="T2" fmla="*/ 10 w 1602"/>
                <a:gd name="T3" fmla="*/ 931 h 1603"/>
                <a:gd name="T4" fmla="*/ 40 w 1602"/>
                <a:gd name="T5" fmla="*/ 1054 h 1603"/>
                <a:gd name="T6" fmla="*/ 89 w 1602"/>
                <a:gd name="T7" fmla="*/ 1169 h 1603"/>
                <a:gd name="T8" fmla="*/ 154 w 1602"/>
                <a:gd name="T9" fmla="*/ 1274 h 1603"/>
                <a:gd name="T10" fmla="*/ 234 w 1602"/>
                <a:gd name="T11" fmla="*/ 1367 h 1603"/>
                <a:gd name="T12" fmla="*/ 327 w 1602"/>
                <a:gd name="T13" fmla="*/ 1447 h 1603"/>
                <a:gd name="T14" fmla="*/ 432 w 1602"/>
                <a:gd name="T15" fmla="*/ 1512 h 1603"/>
                <a:gd name="T16" fmla="*/ 547 w 1602"/>
                <a:gd name="T17" fmla="*/ 1561 h 1603"/>
                <a:gd name="T18" fmla="*/ 670 w 1602"/>
                <a:gd name="T19" fmla="*/ 1591 h 1603"/>
                <a:gd name="T20" fmla="*/ 800 w 1602"/>
                <a:gd name="T21" fmla="*/ 1602 h 1603"/>
                <a:gd name="T22" fmla="*/ 930 w 1602"/>
                <a:gd name="T23" fmla="*/ 1591 h 1603"/>
                <a:gd name="T24" fmla="*/ 1053 w 1602"/>
                <a:gd name="T25" fmla="*/ 1561 h 1603"/>
                <a:gd name="T26" fmla="*/ 1168 w 1602"/>
                <a:gd name="T27" fmla="*/ 1512 h 1603"/>
                <a:gd name="T28" fmla="*/ 1273 w 1602"/>
                <a:gd name="T29" fmla="*/ 1447 h 1603"/>
                <a:gd name="T30" fmla="*/ 1367 w 1602"/>
                <a:gd name="T31" fmla="*/ 1367 h 1603"/>
                <a:gd name="T32" fmla="*/ 1447 w 1602"/>
                <a:gd name="T33" fmla="*/ 1274 h 1603"/>
                <a:gd name="T34" fmla="*/ 1512 w 1602"/>
                <a:gd name="T35" fmla="*/ 1169 h 1603"/>
                <a:gd name="T36" fmla="*/ 1561 w 1602"/>
                <a:gd name="T37" fmla="*/ 1054 h 1603"/>
                <a:gd name="T38" fmla="*/ 1591 w 1602"/>
                <a:gd name="T39" fmla="*/ 931 h 1603"/>
                <a:gd name="T40" fmla="*/ 1602 w 1602"/>
                <a:gd name="T41" fmla="*/ 801 h 1603"/>
                <a:gd name="T42" fmla="*/ 1591 w 1602"/>
                <a:gd name="T43" fmla="*/ 671 h 1603"/>
                <a:gd name="T44" fmla="*/ 1561 w 1602"/>
                <a:gd name="T45" fmla="*/ 548 h 1603"/>
                <a:gd name="T46" fmla="*/ 1512 w 1602"/>
                <a:gd name="T47" fmla="*/ 433 h 1603"/>
                <a:gd name="T48" fmla="*/ 1447 w 1602"/>
                <a:gd name="T49" fmla="*/ 328 h 1603"/>
                <a:gd name="T50" fmla="*/ 1367 w 1602"/>
                <a:gd name="T51" fmla="*/ 234 h 1603"/>
                <a:gd name="T52" fmla="*/ 1273 w 1602"/>
                <a:gd name="T53" fmla="*/ 154 h 1603"/>
                <a:gd name="T54" fmla="*/ 1168 w 1602"/>
                <a:gd name="T55" fmla="*/ 89 h 1603"/>
                <a:gd name="T56" fmla="*/ 1053 w 1602"/>
                <a:gd name="T57" fmla="*/ 40 h 1603"/>
                <a:gd name="T58" fmla="*/ 930 w 1602"/>
                <a:gd name="T59" fmla="*/ 10 h 1603"/>
                <a:gd name="T60" fmla="*/ 800 w 1602"/>
                <a:gd name="T61" fmla="*/ 0 h 1603"/>
                <a:gd name="T62" fmla="*/ 670 w 1602"/>
                <a:gd name="T63" fmla="*/ 10 h 1603"/>
                <a:gd name="T64" fmla="*/ 547 w 1602"/>
                <a:gd name="T65" fmla="*/ 40 h 1603"/>
                <a:gd name="T66" fmla="*/ 432 w 1602"/>
                <a:gd name="T67" fmla="*/ 89 h 1603"/>
                <a:gd name="T68" fmla="*/ 327 w 1602"/>
                <a:gd name="T69" fmla="*/ 154 h 1603"/>
                <a:gd name="T70" fmla="*/ 234 w 1602"/>
                <a:gd name="T71" fmla="*/ 234 h 1603"/>
                <a:gd name="T72" fmla="*/ 154 w 1602"/>
                <a:gd name="T73" fmla="*/ 328 h 1603"/>
                <a:gd name="T74" fmla="*/ 89 w 1602"/>
                <a:gd name="T75" fmla="*/ 433 h 1603"/>
                <a:gd name="T76" fmla="*/ 40 w 1602"/>
                <a:gd name="T77" fmla="*/ 548 h 1603"/>
                <a:gd name="T78" fmla="*/ 10 w 1602"/>
                <a:gd name="T79" fmla="*/ 671 h 1603"/>
                <a:gd name="T80" fmla="*/ 0 w 1602"/>
                <a:gd name="T81" fmla="*/ 801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3">
                  <a:moveTo>
                    <a:pt x="0" y="801"/>
                  </a:moveTo>
                  <a:lnTo>
                    <a:pt x="0" y="801"/>
                  </a:lnTo>
                  <a:lnTo>
                    <a:pt x="2" y="867"/>
                  </a:lnTo>
                  <a:lnTo>
                    <a:pt x="10" y="931"/>
                  </a:lnTo>
                  <a:lnTo>
                    <a:pt x="23" y="994"/>
                  </a:lnTo>
                  <a:lnTo>
                    <a:pt x="40" y="1054"/>
                  </a:lnTo>
                  <a:lnTo>
                    <a:pt x="62" y="1113"/>
                  </a:lnTo>
                  <a:lnTo>
                    <a:pt x="89" y="1169"/>
                  </a:lnTo>
                  <a:lnTo>
                    <a:pt x="119" y="1223"/>
                  </a:lnTo>
                  <a:lnTo>
                    <a:pt x="154" y="1274"/>
                  </a:lnTo>
                  <a:lnTo>
                    <a:pt x="192" y="1322"/>
                  </a:lnTo>
                  <a:lnTo>
                    <a:pt x="234" y="1367"/>
                  </a:lnTo>
                  <a:lnTo>
                    <a:pt x="279" y="1409"/>
                  </a:lnTo>
                  <a:lnTo>
                    <a:pt x="327" y="1447"/>
                  </a:lnTo>
                  <a:lnTo>
                    <a:pt x="378" y="1482"/>
                  </a:lnTo>
                  <a:lnTo>
                    <a:pt x="432" y="1512"/>
                  </a:lnTo>
                  <a:lnTo>
                    <a:pt x="488" y="1539"/>
                  </a:lnTo>
                  <a:lnTo>
                    <a:pt x="547" y="1561"/>
                  </a:lnTo>
                  <a:lnTo>
                    <a:pt x="607" y="1578"/>
                  </a:lnTo>
                  <a:lnTo>
                    <a:pt x="670" y="1591"/>
                  </a:lnTo>
                  <a:lnTo>
                    <a:pt x="734" y="1599"/>
                  </a:lnTo>
                  <a:lnTo>
                    <a:pt x="800" y="1602"/>
                  </a:lnTo>
                  <a:lnTo>
                    <a:pt x="866" y="1599"/>
                  </a:lnTo>
                  <a:lnTo>
                    <a:pt x="930" y="1591"/>
                  </a:lnTo>
                  <a:lnTo>
                    <a:pt x="993" y="1578"/>
                  </a:lnTo>
                  <a:lnTo>
                    <a:pt x="1053" y="1561"/>
                  </a:lnTo>
                  <a:lnTo>
                    <a:pt x="1112" y="1539"/>
                  </a:lnTo>
                  <a:lnTo>
                    <a:pt x="1168" y="1512"/>
                  </a:lnTo>
                  <a:lnTo>
                    <a:pt x="1222" y="1482"/>
                  </a:lnTo>
                  <a:lnTo>
                    <a:pt x="1273" y="1447"/>
                  </a:lnTo>
                  <a:lnTo>
                    <a:pt x="1322" y="1409"/>
                  </a:lnTo>
                  <a:lnTo>
                    <a:pt x="1367" y="1367"/>
                  </a:lnTo>
                  <a:lnTo>
                    <a:pt x="1409" y="1322"/>
                  </a:lnTo>
                  <a:lnTo>
                    <a:pt x="1447" y="1274"/>
                  </a:lnTo>
                  <a:lnTo>
                    <a:pt x="1481"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1" y="379"/>
                  </a:lnTo>
                  <a:lnTo>
                    <a:pt x="1447" y="328"/>
                  </a:lnTo>
                  <a:lnTo>
                    <a:pt x="1409" y="279"/>
                  </a:lnTo>
                  <a:lnTo>
                    <a:pt x="1367" y="234"/>
                  </a:lnTo>
                  <a:lnTo>
                    <a:pt x="1322" y="192"/>
                  </a:lnTo>
                  <a:lnTo>
                    <a:pt x="1273" y="154"/>
                  </a:lnTo>
                  <a:lnTo>
                    <a:pt x="1222" y="120"/>
                  </a:lnTo>
                  <a:lnTo>
                    <a:pt x="1168" y="89"/>
                  </a:lnTo>
                  <a:lnTo>
                    <a:pt x="1112" y="62"/>
                  </a:lnTo>
                  <a:lnTo>
                    <a:pt x="1053" y="40"/>
                  </a:lnTo>
                  <a:lnTo>
                    <a:pt x="993" y="23"/>
                  </a:lnTo>
                  <a:lnTo>
                    <a:pt x="930" y="10"/>
                  </a:lnTo>
                  <a:lnTo>
                    <a:pt x="866" y="2"/>
                  </a:lnTo>
                  <a:lnTo>
                    <a:pt x="800" y="0"/>
                  </a:lnTo>
                  <a:lnTo>
                    <a:pt x="734" y="2"/>
                  </a:lnTo>
                  <a:lnTo>
                    <a:pt x="670" y="10"/>
                  </a:lnTo>
                  <a:lnTo>
                    <a:pt x="607" y="23"/>
                  </a:lnTo>
                  <a:lnTo>
                    <a:pt x="547" y="40"/>
                  </a:lnTo>
                  <a:lnTo>
                    <a:pt x="488" y="62"/>
                  </a:lnTo>
                  <a:lnTo>
                    <a:pt x="432" y="89"/>
                  </a:lnTo>
                  <a:lnTo>
                    <a:pt x="378" y="120"/>
                  </a:lnTo>
                  <a:lnTo>
                    <a:pt x="327" y="154"/>
                  </a:lnTo>
                  <a:lnTo>
                    <a:pt x="279" y="192"/>
                  </a:lnTo>
                  <a:lnTo>
                    <a:pt x="234" y="234"/>
                  </a:lnTo>
                  <a:lnTo>
                    <a:pt x="192" y="279"/>
                  </a:lnTo>
                  <a:lnTo>
                    <a:pt x="154" y="328"/>
                  </a:lnTo>
                  <a:lnTo>
                    <a:pt x="119"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23" name="Freeform 67"/>
            <p:cNvSpPr>
              <a:spLocks/>
            </p:cNvSpPr>
            <p:nvPr/>
          </p:nvSpPr>
          <p:spPr bwMode="auto">
            <a:xfrm>
              <a:off x="12052" y="6695"/>
              <a:ext cx="1602" cy="1603"/>
            </a:xfrm>
            <a:custGeom>
              <a:avLst/>
              <a:gdLst>
                <a:gd name="T0" fmla="*/ 0 w 1602"/>
                <a:gd name="T1" fmla="*/ 801 h 1603"/>
                <a:gd name="T2" fmla="*/ 10 w 1602"/>
                <a:gd name="T3" fmla="*/ 931 h 1603"/>
                <a:gd name="T4" fmla="*/ 40 w 1602"/>
                <a:gd name="T5" fmla="*/ 1054 h 1603"/>
                <a:gd name="T6" fmla="*/ 89 w 1602"/>
                <a:gd name="T7" fmla="*/ 1169 h 1603"/>
                <a:gd name="T8" fmla="*/ 154 w 1602"/>
                <a:gd name="T9" fmla="*/ 1274 h 1603"/>
                <a:gd name="T10" fmla="*/ 234 w 1602"/>
                <a:gd name="T11" fmla="*/ 1367 h 1603"/>
                <a:gd name="T12" fmla="*/ 327 w 1602"/>
                <a:gd name="T13" fmla="*/ 1447 h 1603"/>
                <a:gd name="T14" fmla="*/ 432 w 1602"/>
                <a:gd name="T15" fmla="*/ 1512 h 1603"/>
                <a:gd name="T16" fmla="*/ 547 w 1602"/>
                <a:gd name="T17" fmla="*/ 1561 h 1603"/>
                <a:gd name="T18" fmla="*/ 670 w 1602"/>
                <a:gd name="T19" fmla="*/ 1591 h 1603"/>
                <a:gd name="T20" fmla="*/ 800 w 1602"/>
                <a:gd name="T21" fmla="*/ 1602 h 1603"/>
                <a:gd name="T22" fmla="*/ 930 w 1602"/>
                <a:gd name="T23" fmla="*/ 1591 h 1603"/>
                <a:gd name="T24" fmla="*/ 1053 w 1602"/>
                <a:gd name="T25" fmla="*/ 1561 h 1603"/>
                <a:gd name="T26" fmla="*/ 1168 w 1602"/>
                <a:gd name="T27" fmla="*/ 1512 h 1603"/>
                <a:gd name="T28" fmla="*/ 1273 w 1602"/>
                <a:gd name="T29" fmla="*/ 1447 h 1603"/>
                <a:gd name="T30" fmla="*/ 1367 w 1602"/>
                <a:gd name="T31" fmla="*/ 1367 h 1603"/>
                <a:gd name="T32" fmla="*/ 1447 w 1602"/>
                <a:gd name="T33" fmla="*/ 1274 h 1603"/>
                <a:gd name="T34" fmla="*/ 1512 w 1602"/>
                <a:gd name="T35" fmla="*/ 1169 h 1603"/>
                <a:gd name="T36" fmla="*/ 1561 w 1602"/>
                <a:gd name="T37" fmla="*/ 1054 h 1603"/>
                <a:gd name="T38" fmla="*/ 1591 w 1602"/>
                <a:gd name="T39" fmla="*/ 931 h 1603"/>
                <a:gd name="T40" fmla="*/ 1602 w 1602"/>
                <a:gd name="T41" fmla="*/ 801 h 1603"/>
                <a:gd name="T42" fmla="*/ 1591 w 1602"/>
                <a:gd name="T43" fmla="*/ 671 h 1603"/>
                <a:gd name="T44" fmla="*/ 1561 w 1602"/>
                <a:gd name="T45" fmla="*/ 548 h 1603"/>
                <a:gd name="T46" fmla="*/ 1512 w 1602"/>
                <a:gd name="T47" fmla="*/ 433 h 1603"/>
                <a:gd name="T48" fmla="*/ 1447 w 1602"/>
                <a:gd name="T49" fmla="*/ 328 h 1603"/>
                <a:gd name="T50" fmla="*/ 1367 w 1602"/>
                <a:gd name="T51" fmla="*/ 234 h 1603"/>
                <a:gd name="T52" fmla="*/ 1273 w 1602"/>
                <a:gd name="T53" fmla="*/ 154 h 1603"/>
                <a:gd name="T54" fmla="*/ 1168 w 1602"/>
                <a:gd name="T55" fmla="*/ 89 h 1603"/>
                <a:gd name="T56" fmla="*/ 1053 w 1602"/>
                <a:gd name="T57" fmla="*/ 40 h 1603"/>
                <a:gd name="T58" fmla="*/ 930 w 1602"/>
                <a:gd name="T59" fmla="*/ 10 h 1603"/>
                <a:gd name="T60" fmla="*/ 800 w 1602"/>
                <a:gd name="T61" fmla="*/ 0 h 1603"/>
                <a:gd name="T62" fmla="*/ 670 w 1602"/>
                <a:gd name="T63" fmla="*/ 10 h 1603"/>
                <a:gd name="T64" fmla="*/ 547 w 1602"/>
                <a:gd name="T65" fmla="*/ 40 h 1603"/>
                <a:gd name="T66" fmla="*/ 432 w 1602"/>
                <a:gd name="T67" fmla="*/ 89 h 1603"/>
                <a:gd name="T68" fmla="*/ 327 w 1602"/>
                <a:gd name="T69" fmla="*/ 154 h 1603"/>
                <a:gd name="T70" fmla="*/ 234 w 1602"/>
                <a:gd name="T71" fmla="*/ 234 h 1603"/>
                <a:gd name="T72" fmla="*/ 154 w 1602"/>
                <a:gd name="T73" fmla="*/ 328 h 1603"/>
                <a:gd name="T74" fmla="*/ 89 w 1602"/>
                <a:gd name="T75" fmla="*/ 433 h 1603"/>
                <a:gd name="T76" fmla="*/ 40 w 1602"/>
                <a:gd name="T77" fmla="*/ 548 h 1603"/>
                <a:gd name="T78" fmla="*/ 10 w 1602"/>
                <a:gd name="T79" fmla="*/ 671 h 1603"/>
                <a:gd name="T80" fmla="*/ 0 w 1602"/>
                <a:gd name="T81" fmla="*/ 801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3">
                  <a:moveTo>
                    <a:pt x="0" y="801"/>
                  </a:moveTo>
                  <a:lnTo>
                    <a:pt x="0" y="801"/>
                  </a:lnTo>
                  <a:lnTo>
                    <a:pt x="2" y="867"/>
                  </a:lnTo>
                  <a:lnTo>
                    <a:pt x="10" y="931"/>
                  </a:lnTo>
                  <a:lnTo>
                    <a:pt x="23" y="994"/>
                  </a:lnTo>
                  <a:lnTo>
                    <a:pt x="40" y="1054"/>
                  </a:lnTo>
                  <a:lnTo>
                    <a:pt x="62" y="1113"/>
                  </a:lnTo>
                  <a:lnTo>
                    <a:pt x="89" y="1169"/>
                  </a:lnTo>
                  <a:lnTo>
                    <a:pt x="119" y="1223"/>
                  </a:lnTo>
                  <a:lnTo>
                    <a:pt x="154" y="1274"/>
                  </a:lnTo>
                  <a:lnTo>
                    <a:pt x="192" y="1322"/>
                  </a:lnTo>
                  <a:lnTo>
                    <a:pt x="234" y="1367"/>
                  </a:lnTo>
                  <a:lnTo>
                    <a:pt x="279" y="1409"/>
                  </a:lnTo>
                  <a:lnTo>
                    <a:pt x="327" y="1447"/>
                  </a:lnTo>
                  <a:lnTo>
                    <a:pt x="378" y="1482"/>
                  </a:lnTo>
                  <a:lnTo>
                    <a:pt x="432" y="1512"/>
                  </a:lnTo>
                  <a:lnTo>
                    <a:pt x="488" y="1539"/>
                  </a:lnTo>
                  <a:lnTo>
                    <a:pt x="547" y="1561"/>
                  </a:lnTo>
                  <a:lnTo>
                    <a:pt x="607" y="1578"/>
                  </a:lnTo>
                  <a:lnTo>
                    <a:pt x="670" y="1591"/>
                  </a:lnTo>
                  <a:lnTo>
                    <a:pt x="734" y="1599"/>
                  </a:lnTo>
                  <a:lnTo>
                    <a:pt x="800" y="1602"/>
                  </a:lnTo>
                  <a:lnTo>
                    <a:pt x="866" y="1599"/>
                  </a:lnTo>
                  <a:lnTo>
                    <a:pt x="930" y="1591"/>
                  </a:lnTo>
                  <a:lnTo>
                    <a:pt x="993" y="1578"/>
                  </a:lnTo>
                  <a:lnTo>
                    <a:pt x="1053" y="1561"/>
                  </a:lnTo>
                  <a:lnTo>
                    <a:pt x="1112" y="1539"/>
                  </a:lnTo>
                  <a:lnTo>
                    <a:pt x="1168" y="1512"/>
                  </a:lnTo>
                  <a:lnTo>
                    <a:pt x="1222" y="1482"/>
                  </a:lnTo>
                  <a:lnTo>
                    <a:pt x="1273" y="1447"/>
                  </a:lnTo>
                  <a:lnTo>
                    <a:pt x="1322" y="1409"/>
                  </a:lnTo>
                  <a:lnTo>
                    <a:pt x="1367" y="1367"/>
                  </a:lnTo>
                  <a:lnTo>
                    <a:pt x="1409" y="1322"/>
                  </a:lnTo>
                  <a:lnTo>
                    <a:pt x="1447" y="1274"/>
                  </a:lnTo>
                  <a:lnTo>
                    <a:pt x="1481"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1" y="379"/>
                  </a:lnTo>
                  <a:lnTo>
                    <a:pt x="1447" y="328"/>
                  </a:lnTo>
                  <a:lnTo>
                    <a:pt x="1409" y="279"/>
                  </a:lnTo>
                  <a:lnTo>
                    <a:pt x="1367" y="234"/>
                  </a:lnTo>
                  <a:lnTo>
                    <a:pt x="1322" y="192"/>
                  </a:lnTo>
                  <a:lnTo>
                    <a:pt x="1273" y="154"/>
                  </a:lnTo>
                  <a:lnTo>
                    <a:pt x="1222" y="120"/>
                  </a:lnTo>
                  <a:lnTo>
                    <a:pt x="1168" y="89"/>
                  </a:lnTo>
                  <a:lnTo>
                    <a:pt x="1112" y="62"/>
                  </a:lnTo>
                  <a:lnTo>
                    <a:pt x="1053" y="40"/>
                  </a:lnTo>
                  <a:lnTo>
                    <a:pt x="993" y="23"/>
                  </a:lnTo>
                  <a:lnTo>
                    <a:pt x="930" y="10"/>
                  </a:lnTo>
                  <a:lnTo>
                    <a:pt x="866" y="2"/>
                  </a:lnTo>
                  <a:lnTo>
                    <a:pt x="800" y="0"/>
                  </a:lnTo>
                  <a:lnTo>
                    <a:pt x="734" y="2"/>
                  </a:lnTo>
                  <a:lnTo>
                    <a:pt x="670" y="10"/>
                  </a:lnTo>
                  <a:lnTo>
                    <a:pt x="607" y="23"/>
                  </a:lnTo>
                  <a:lnTo>
                    <a:pt x="547" y="40"/>
                  </a:lnTo>
                  <a:lnTo>
                    <a:pt x="488" y="62"/>
                  </a:lnTo>
                  <a:lnTo>
                    <a:pt x="432" y="89"/>
                  </a:lnTo>
                  <a:lnTo>
                    <a:pt x="378" y="120"/>
                  </a:lnTo>
                  <a:lnTo>
                    <a:pt x="327" y="154"/>
                  </a:lnTo>
                  <a:lnTo>
                    <a:pt x="279" y="192"/>
                  </a:lnTo>
                  <a:lnTo>
                    <a:pt x="234" y="234"/>
                  </a:lnTo>
                  <a:lnTo>
                    <a:pt x="192" y="279"/>
                  </a:lnTo>
                  <a:lnTo>
                    <a:pt x="154" y="328"/>
                  </a:lnTo>
                  <a:lnTo>
                    <a:pt x="119"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24" name="Freeform 66"/>
            <p:cNvSpPr>
              <a:spLocks/>
            </p:cNvSpPr>
            <p:nvPr/>
          </p:nvSpPr>
          <p:spPr bwMode="auto">
            <a:xfrm>
              <a:off x="12817" y="4831"/>
              <a:ext cx="72" cy="1894"/>
            </a:xfrm>
            <a:custGeom>
              <a:avLst/>
              <a:gdLst>
                <a:gd name="T0" fmla="*/ 45 w 49"/>
                <a:gd name="T1" fmla="*/ 0 h 2089"/>
                <a:gd name="T2" fmla="*/ 45 w 49"/>
                <a:gd name="T3" fmla="*/ 0 h 2089"/>
                <a:gd name="T4" fmla="*/ 0 w 49"/>
                <a:gd name="T5" fmla="*/ 1 h 2089"/>
                <a:gd name="T6" fmla="*/ 4 w 49"/>
                <a:gd name="T7" fmla="*/ 2089 h 2089"/>
                <a:gd name="T8" fmla="*/ 49 w 49"/>
                <a:gd name="T9" fmla="*/ 2089 h 2089"/>
                <a:gd name="T10" fmla="*/ 45 w 49"/>
                <a:gd name="T11" fmla="*/ 0 h 2089"/>
              </a:gdLst>
              <a:ahLst/>
              <a:cxnLst>
                <a:cxn ang="0">
                  <a:pos x="T0" y="T1"/>
                </a:cxn>
                <a:cxn ang="0">
                  <a:pos x="T2" y="T3"/>
                </a:cxn>
                <a:cxn ang="0">
                  <a:pos x="T4" y="T5"/>
                </a:cxn>
                <a:cxn ang="0">
                  <a:pos x="T6" y="T7"/>
                </a:cxn>
                <a:cxn ang="0">
                  <a:pos x="T8" y="T9"/>
                </a:cxn>
                <a:cxn ang="0">
                  <a:pos x="T10" y="T11"/>
                </a:cxn>
              </a:cxnLst>
              <a:rect l="0" t="0" r="r" b="b"/>
              <a:pathLst>
                <a:path w="49" h="2089">
                  <a:moveTo>
                    <a:pt x="45" y="0"/>
                  </a:moveTo>
                  <a:lnTo>
                    <a:pt x="45" y="0"/>
                  </a:lnTo>
                  <a:lnTo>
                    <a:pt x="0" y="1"/>
                  </a:lnTo>
                  <a:lnTo>
                    <a:pt x="4" y="2089"/>
                  </a:lnTo>
                  <a:lnTo>
                    <a:pt x="49" y="2089"/>
                  </a:lnTo>
                  <a:lnTo>
                    <a:pt x="45" y="0"/>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25" name="Rectangle 64"/>
            <p:cNvSpPr>
              <a:spLocks noChangeArrowheads="1"/>
            </p:cNvSpPr>
            <p:nvPr/>
          </p:nvSpPr>
          <p:spPr bwMode="auto">
            <a:xfrm>
              <a:off x="12259" y="7039"/>
              <a:ext cx="1220" cy="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326" name="Freeform 63"/>
            <p:cNvSpPr>
              <a:spLocks/>
            </p:cNvSpPr>
            <p:nvPr/>
          </p:nvSpPr>
          <p:spPr bwMode="auto">
            <a:xfrm>
              <a:off x="6986" y="6696"/>
              <a:ext cx="1602" cy="1602"/>
            </a:xfrm>
            <a:custGeom>
              <a:avLst/>
              <a:gdLst>
                <a:gd name="T0" fmla="*/ 0 w 1602"/>
                <a:gd name="T1" fmla="*/ 801 h 1602"/>
                <a:gd name="T2" fmla="*/ 10 w 1602"/>
                <a:gd name="T3" fmla="*/ 931 h 1602"/>
                <a:gd name="T4" fmla="*/ 40 w 1602"/>
                <a:gd name="T5" fmla="*/ 1054 h 1602"/>
                <a:gd name="T6" fmla="*/ 89 w 1602"/>
                <a:gd name="T7" fmla="*/ 1169 h 1602"/>
                <a:gd name="T8" fmla="*/ 154 w 1602"/>
                <a:gd name="T9" fmla="*/ 1274 h 1602"/>
                <a:gd name="T10" fmla="*/ 234 w 1602"/>
                <a:gd name="T11" fmla="*/ 1367 h 1602"/>
                <a:gd name="T12" fmla="*/ 328 w 1602"/>
                <a:gd name="T13" fmla="*/ 1447 h 1602"/>
                <a:gd name="T14" fmla="*/ 433 w 1602"/>
                <a:gd name="T15" fmla="*/ 1512 h 1602"/>
                <a:gd name="T16" fmla="*/ 548 w 1602"/>
                <a:gd name="T17" fmla="*/ 1561 h 1602"/>
                <a:gd name="T18" fmla="*/ 671 w 1602"/>
                <a:gd name="T19" fmla="*/ 1591 h 1602"/>
                <a:gd name="T20" fmla="*/ 801 w 1602"/>
                <a:gd name="T21" fmla="*/ 1602 h 1602"/>
                <a:gd name="T22" fmla="*/ 931 w 1602"/>
                <a:gd name="T23" fmla="*/ 1591 h 1602"/>
                <a:gd name="T24" fmla="*/ 1054 w 1602"/>
                <a:gd name="T25" fmla="*/ 1561 h 1602"/>
                <a:gd name="T26" fmla="*/ 1169 w 1602"/>
                <a:gd name="T27" fmla="*/ 1512 h 1602"/>
                <a:gd name="T28" fmla="*/ 1274 w 1602"/>
                <a:gd name="T29" fmla="*/ 1447 h 1602"/>
                <a:gd name="T30" fmla="*/ 1367 w 1602"/>
                <a:gd name="T31" fmla="*/ 1367 h 1602"/>
                <a:gd name="T32" fmla="*/ 1447 w 1602"/>
                <a:gd name="T33" fmla="*/ 1274 h 1602"/>
                <a:gd name="T34" fmla="*/ 1512 w 1602"/>
                <a:gd name="T35" fmla="*/ 1169 h 1602"/>
                <a:gd name="T36" fmla="*/ 1561 w 1602"/>
                <a:gd name="T37" fmla="*/ 1054 h 1602"/>
                <a:gd name="T38" fmla="*/ 1591 w 1602"/>
                <a:gd name="T39" fmla="*/ 931 h 1602"/>
                <a:gd name="T40" fmla="*/ 1602 w 1602"/>
                <a:gd name="T41" fmla="*/ 801 h 1602"/>
                <a:gd name="T42" fmla="*/ 1591 w 1602"/>
                <a:gd name="T43" fmla="*/ 671 h 1602"/>
                <a:gd name="T44" fmla="*/ 1561 w 1602"/>
                <a:gd name="T45" fmla="*/ 548 h 1602"/>
                <a:gd name="T46" fmla="*/ 1512 w 1602"/>
                <a:gd name="T47" fmla="*/ 433 h 1602"/>
                <a:gd name="T48" fmla="*/ 1447 w 1602"/>
                <a:gd name="T49" fmla="*/ 328 h 1602"/>
                <a:gd name="T50" fmla="*/ 1367 w 1602"/>
                <a:gd name="T51" fmla="*/ 234 h 1602"/>
                <a:gd name="T52" fmla="*/ 1274 w 1602"/>
                <a:gd name="T53" fmla="*/ 154 h 1602"/>
                <a:gd name="T54" fmla="*/ 1169 w 1602"/>
                <a:gd name="T55" fmla="*/ 89 h 1602"/>
                <a:gd name="T56" fmla="*/ 1054 w 1602"/>
                <a:gd name="T57" fmla="*/ 40 h 1602"/>
                <a:gd name="T58" fmla="*/ 931 w 1602"/>
                <a:gd name="T59" fmla="*/ 10 h 1602"/>
                <a:gd name="T60" fmla="*/ 801 w 1602"/>
                <a:gd name="T61" fmla="*/ 0 h 1602"/>
                <a:gd name="T62" fmla="*/ 671 w 1602"/>
                <a:gd name="T63" fmla="*/ 10 h 1602"/>
                <a:gd name="T64" fmla="*/ 548 w 1602"/>
                <a:gd name="T65" fmla="*/ 40 h 1602"/>
                <a:gd name="T66" fmla="*/ 433 w 1602"/>
                <a:gd name="T67" fmla="*/ 89 h 1602"/>
                <a:gd name="T68" fmla="*/ 328 w 1602"/>
                <a:gd name="T69" fmla="*/ 154 h 1602"/>
                <a:gd name="T70" fmla="*/ 234 w 1602"/>
                <a:gd name="T71" fmla="*/ 234 h 1602"/>
                <a:gd name="T72" fmla="*/ 154 w 1602"/>
                <a:gd name="T73" fmla="*/ 328 h 1602"/>
                <a:gd name="T74" fmla="*/ 89 w 1602"/>
                <a:gd name="T75" fmla="*/ 433 h 1602"/>
                <a:gd name="T76" fmla="*/ 40 w 1602"/>
                <a:gd name="T77" fmla="*/ 548 h 1602"/>
                <a:gd name="T78" fmla="*/ 10 w 1602"/>
                <a:gd name="T79" fmla="*/ 671 h 1602"/>
                <a:gd name="T80" fmla="*/ 0 w 1602"/>
                <a:gd name="T81" fmla="*/ 801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2">
                  <a:moveTo>
                    <a:pt x="0" y="801"/>
                  </a:moveTo>
                  <a:lnTo>
                    <a:pt x="0" y="801"/>
                  </a:lnTo>
                  <a:lnTo>
                    <a:pt x="2" y="867"/>
                  </a:lnTo>
                  <a:lnTo>
                    <a:pt x="10" y="931"/>
                  </a:lnTo>
                  <a:lnTo>
                    <a:pt x="23" y="994"/>
                  </a:lnTo>
                  <a:lnTo>
                    <a:pt x="40" y="1054"/>
                  </a:lnTo>
                  <a:lnTo>
                    <a:pt x="62" y="1113"/>
                  </a:lnTo>
                  <a:lnTo>
                    <a:pt x="89" y="1169"/>
                  </a:lnTo>
                  <a:lnTo>
                    <a:pt x="120" y="1223"/>
                  </a:lnTo>
                  <a:lnTo>
                    <a:pt x="154" y="1274"/>
                  </a:lnTo>
                  <a:lnTo>
                    <a:pt x="192" y="1322"/>
                  </a:lnTo>
                  <a:lnTo>
                    <a:pt x="234" y="1367"/>
                  </a:lnTo>
                  <a:lnTo>
                    <a:pt x="279" y="1409"/>
                  </a:lnTo>
                  <a:lnTo>
                    <a:pt x="328" y="1447"/>
                  </a:lnTo>
                  <a:lnTo>
                    <a:pt x="379" y="1482"/>
                  </a:lnTo>
                  <a:lnTo>
                    <a:pt x="433" y="1512"/>
                  </a:lnTo>
                  <a:lnTo>
                    <a:pt x="489" y="1539"/>
                  </a:lnTo>
                  <a:lnTo>
                    <a:pt x="548" y="1561"/>
                  </a:lnTo>
                  <a:lnTo>
                    <a:pt x="608" y="1578"/>
                  </a:lnTo>
                  <a:lnTo>
                    <a:pt x="671" y="1591"/>
                  </a:lnTo>
                  <a:lnTo>
                    <a:pt x="735" y="1599"/>
                  </a:lnTo>
                  <a:lnTo>
                    <a:pt x="801" y="1602"/>
                  </a:lnTo>
                  <a:lnTo>
                    <a:pt x="867" y="1599"/>
                  </a:lnTo>
                  <a:lnTo>
                    <a:pt x="931" y="1591"/>
                  </a:lnTo>
                  <a:lnTo>
                    <a:pt x="993" y="1578"/>
                  </a:lnTo>
                  <a:lnTo>
                    <a:pt x="1054" y="1561"/>
                  </a:lnTo>
                  <a:lnTo>
                    <a:pt x="1112" y="1539"/>
                  </a:lnTo>
                  <a:lnTo>
                    <a:pt x="1169" y="1512"/>
                  </a:lnTo>
                  <a:lnTo>
                    <a:pt x="1223" y="1482"/>
                  </a:lnTo>
                  <a:lnTo>
                    <a:pt x="1274" y="1447"/>
                  </a:lnTo>
                  <a:lnTo>
                    <a:pt x="1322" y="1409"/>
                  </a:lnTo>
                  <a:lnTo>
                    <a:pt x="1367" y="1367"/>
                  </a:lnTo>
                  <a:lnTo>
                    <a:pt x="1409" y="1322"/>
                  </a:lnTo>
                  <a:lnTo>
                    <a:pt x="1447" y="1274"/>
                  </a:lnTo>
                  <a:lnTo>
                    <a:pt x="1481"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1" y="379"/>
                  </a:lnTo>
                  <a:lnTo>
                    <a:pt x="1447" y="328"/>
                  </a:lnTo>
                  <a:lnTo>
                    <a:pt x="1409" y="279"/>
                  </a:lnTo>
                  <a:lnTo>
                    <a:pt x="1367" y="234"/>
                  </a:lnTo>
                  <a:lnTo>
                    <a:pt x="1322" y="192"/>
                  </a:lnTo>
                  <a:lnTo>
                    <a:pt x="1274" y="154"/>
                  </a:lnTo>
                  <a:lnTo>
                    <a:pt x="1223" y="120"/>
                  </a:lnTo>
                  <a:lnTo>
                    <a:pt x="1169" y="89"/>
                  </a:lnTo>
                  <a:lnTo>
                    <a:pt x="1112" y="62"/>
                  </a:lnTo>
                  <a:lnTo>
                    <a:pt x="1054" y="40"/>
                  </a:lnTo>
                  <a:lnTo>
                    <a:pt x="993" y="23"/>
                  </a:lnTo>
                  <a:lnTo>
                    <a:pt x="931" y="10"/>
                  </a:lnTo>
                  <a:lnTo>
                    <a:pt x="867" y="2"/>
                  </a:lnTo>
                  <a:lnTo>
                    <a:pt x="801" y="0"/>
                  </a:lnTo>
                  <a:lnTo>
                    <a:pt x="735" y="2"/>
                  </a:lnTo>
                  <a:lnTo>
                    <a:pt x="671" y="10"/>
                  </a:lnTo>
                  <a:lnTo>
                    <a:pt x="608" y="23"/>
                  </a:lnTo>
                  <a:lnTo>
                    <a:pt x="548" y="40"/>
                  </a:lnTo>
                  <a:lnTo>
                    <a:pt x="489" y="62"/>
                  </a:lnTo>
                  <a:lnTo>
                    <a:pt x="433" y="89"/>
                  </a:lnTo>
                  <a:lnTo>
                    <a:pt x="379" y="120"/>
                  </a:lnTo>
                  <a:lnTo>
                    <a:pt x="328" y="154"/>
                  </a:lnTo>
                  <a:lnTo>
                    <a:pt x="279" y="192"/>
                  </a:lnTo>
                  <a:lnTo>
                    <a:pt x="234" y="234"/>
                  </a:lnTo>
                  <a:lnTo>
                    <a:pt x="192" y="279"/>
                  </a:lnTo>
                  <a:lnTo>
                    <a:pt x="154" y="328"/>
                  </a:lnTo>
                  <a:lnTo>
                    <a:pt x="120"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27" name="Freeform 62"/>
            <p:cNvSpPr>
              <a:spLocks/>
            </p:cNvSpPr>
            <p:nvPr/>
          </p:nvSpPr>
          <p:spPr bwMode="auto">
            <a:xfrm>
              <a:off x="6986" y="6696"/>
              <a:ext cx="1602" cy="1602"/>
            </a:xfrm>
            <a:custGeom>
              <a:avLst/>
              <a:gdLst>
                <a:gd name="T0" fmla="*/ 0 w 1602"/>
                <a:gd name="T1" fmla="*/ 801 h 1602"/>
                <a:gd name="T2" fmla="*/ 10 w 1602"/>
                <a:gd name="T3" fmla="*/ 931 h 1602"/>
                <a:gd name="T4" fmla="*/ 40 w 1602"/>
                <a:gd name="T5" fmla="*/ 1054 h 1602"/>
                <a:gd name="T6" fmla="*/ 89 w 1602"/>
                <a:gd name="T7" fmla="*/ 1169 h 1602"/>
                <a:gd name="T8" fmla="*/ 154 w 1602"/>
                <a:gd name="T9" fmla="*/ 1274 h 1602"/>
                <a:gd name="T10" fmla="*/ 234 w 1602"/>
                <a:gd name="T11" fmla="*/ 1367 h 1602"/>
                <a:gd name="T12" fmla="*/ 328 w 1602"/>
                <a:gd name="T13" fmla="*/ 1447 h 1602"/>
                <a:gd name="T14" fmla="*/ 433 w 1602"/>
                <a:gd name="T15" fmla="*/ 1512 h 1602"/>
                <a:gd name="T16" fmla="*/ 548 w 1602"/>
                <a:gd name="T17" fmla="*/ 1561 h 1602"/>
                <a:gd name="T18" fmla="*/ 671 w 1602"/>
                <a:gd name="T19" fmla="*/ 1591 h 1602"/>
                <a:gd name="T20" fmla="*/ 801 w 1602"/>
                <a:gd name="T21" fmla="*/ 1602 h 1602"/>
                <a:gd name="T22" fmla="*/ 931 w 1602"/>
                <a:gd name="T23" fmla="*/ 1591 h 1602"/>
                <a:gd name="T24" fmla="*/ 1054 w 1602"/>
                <a:gd name="T25" fmla="*/ 1561 h 1602"/>
                <a:gd name="T26" fmla="*/ 1169 w 1602"/>
                <a:gd name="T27" fmla="*/ 1512 h 1602"/>
                <a:gd name="T28" fmla="*/ 1274 w 1602"/>
                <a:gd name="T29" fmla="*/ 1447 h 1602"/>
                <a:gd name="T30" fmla="*/ 1367 w 1602"/>
                <a:gd name="T31" fmla="*/ 1367 h 1602"/>
                <a:gd name="T32" fmla="*/ 1447 w 1602"/>
                <a:gd name="T33" fmla="*/ 1274 h 1602"/>
                <a:gd name="T34" fmla="*/ 1512 w 1602"/>
                <a:gd name="T35" fmla="*/ 1169 h 1602"/>
                <a:gd name="T36" fmla="*/ 1561 w 1602"/>
                <a:gd name="T37" fmla="*/ 1054 h 1602"/>
                <a:gd name="T38" fmla="*/ 1591 w 1602"/>
                <a:gd name="T39" fmla="*/ 931 h 1602"/>
                <a:gd name="T40" fmla="*/ 1602 w 1602"/>
                <a:gd name="T41" fmla="*/ 801 h 1602"/>
                <a:gd name="T42" fmla="*/ 1591 w 1602"/>
                <a:gd name="T43" fmla="*/ 671 h 1602"/>
                <a:gd name="T44" fmla="*/ 1561 w 1602"/>
                <a:gd name="T45" fmla="*/ 548 h 1602"/>
                <a:gd name="T46" fmla="*/ 1512 w 1602"/>
                <a:gd name="T47" fmla="*/ 433 h 1602"/>
                <a:gd name="T48" fmla="*/ 1447 w 1602"/>
                <a:gd name="T49" fmla="*/ 328 h 1602"/>
                <a:gd name="T50" fmla="*/ 1367 w 1602"/>
                <a:gd name="T51" fmla="*/ 234 h 1602"/>
                <a:gd name="T52" fmla="*/ 1274 w 1602"/>
                <a:gd name="T53" fmla="*/ 154 h 1602"/>
                <a:gd name="T54" fmla="*/ 1169 w 1602"/>
                <a:gd name="T55" fmla="*/ 89 h 1602"/>
                <a:gd name="T56" fmla="*/ 1054 w 1602"/>
                <a:gd name="T57" fmla="*/ 40 h 1602"/>
                <a:gd name="T58" fmla="*/ 931 w 1602"/>
                <a:gd name="T59" fmla="*/ 10 h 1602"/>
                <a:gd name="T60" fmla="*/ 801 w 1602"/>
                <a:gd name="T61" fmla="*/ 0 h 1602"/>
                <a:gd name="T62" fmla="*/ 671 w 1602"/>
                <a:gd name="T63" fmla="*/ 10 h 1602"/>
                <a:gd name="T64" fmla="*/ 548 w 1602"/>
                <a:gd name="T65" fmla="*/ 40 h 1602"/>
                <a:gd name="T66" fmla="*/ 433 w 1602"/>
                <a:gd name="T67" fmla="*/ 89 h 1602"/>
                <a:gd name="T68" fmla="*/ 328 w 1602"/>
                <a:gd name="T69" fmla="*/ 154 h 1602"/>
                <a:gd name="T70" fmla="*/ 234 w 1602"/>
                <a:gd name="T71" fmla="*/ 234 h 1602"/>
                <a:gd name="T72" fmla="*/ 154 w 1602"/>
                <a:gd name="T73" fmla="*/ 328 h 1602"/>
                <a:gd name="T74" fmla="*/ 89 w 1602"/>
                <a:gd name="T75" fmla="*/ 433 h 1602"/>
                <a:gd name="T76" fmla="*/ 40 w 1602"/>
                <a:gd name="T77" fmla="*/ 548 h 1602"/>
                <a:gd name="T78" fmla="*/ 10 w 1602"/>
                <a:gd name="T79" fmla="*/ 671 h 1602"/>
                <a:gd name="T80" fmla="*/ 0 w 1602"/>
                <a:gd name="T81" fmla="*/ 801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2">
                  <a:moveTo>
                    <a:pt x="0" y="801"/>
                  </a:moveTo>
                  <a:lnTo>
                    <a:pt x="0" y="801"/>
                  </a:lnTo>
                  <a:lnTo>
                    <a:pt x="2" y="867"/>
                  </a:lnTo>
                  <a:lnTo>
                    <a:pt x="10" y="931"/>
                  </a:lnTo>
                  <a:lnTo>
                    <a:pt x="23" y="994"/>
                  </a:lnTo>
                  <a:lnTo>
                    <a:pt x="40" y="1054"/>
                  </a:lnTo>
                  <a:lnTo>
                    <a:pt x="62" y="1113"/>
                  </a:lnTo>
                  <a:lnTo>
                    <a:pt x="89" y="1169"/>
                  </a:lnTo>
                  <a:lnTo>
                    <a:pt x="120" y="1223"/>
                  </a:lnTo>
                  <a:lnTo>
                    <a:pt x="154" y="1274"/>
                  </a:lnTo>
                  <a:lnTo>
                    <a:pt x="192" y="1322"/>
                  </a:lnTo>
                  <a:lnTo>
                    <a:pt x="234" y="1367"/>
                  </a:lnTo>
                  <a:lnTo>
                    <a:pt x="279" y="1409"/>
                  </a:lnTo>
                  <a:lnTo>
                    <a:pt x="328" y="1447"/>
                  </a:lnTo>
                  <a:lnTo>
                    <a:pt x="379" y="1482"/>
                  </a:lnTo>
                  <a:lnTo>
                    <a:pt x="433" y="1512"/>
                  </a:lnTo>
                  <a:lnTo>
                    <a:pt x="489" y="1539"/>
                  </a:lnTo>
                  <a:lnTo>
                    <a:pt x="548" y="1561"/>
                  </a:lnTo>
                  <a:lnTo>
                    <a:pt x="608" y="1578"/>
                  </a:lnTo>
                  <a:lnTo>
                    <a:pt x="671" y="1591"/>
                  </a:lnTo>
                  <a:lnTo>
                    <a:pt x="735" y="1599"/>
                  </a:lnTo>
                  <a:lnTo>
                    <a:pt x="801" y="1602"/>
                  </a:lnTo>
                  <a:lnTo>
                    <a:pt x="867" y="1599"/>
                  </a:lnTo>
                  <a:lnTo>
                    <a:pt x="931" y="1591"/>
                  </a:lnTo>
                  <a:lnTo>
                    <a:pt x="993" y="1578"/>
                  </a:lnTo>
                  <a:lnTo>
                    <a:pt x="1054" y="1561"/>
                  </a:lnTo>
                  <a:lnTo>
                    <a:pt x="1112" y="1539"/>
                  </a:lnTo>
                  <a:lnTo>
                    <a:pt x="1169" y="1512"/>
                  </a:lnTo>
                  <a:lnTo>
                    <a:pt x="1223" y="1482"/>
                  </a:lnTo>
                  <a:lnTo>
                    <a:pt x="1274" y="1447"/>
                  </a:lnTo>
                  <a:lnTo>
                    <a:pt x="1322" y="1409"/>
                  </a:lnTo>
                  <a:lnTo>
                    <a:pt x="1367" y="1367"/>
                  </a:lnTo>
                  <a:lnTo>
                    <a:pt x="1409" y="1322"/>
                  </a:lnTo>
                  <a:lnTo>
                    <a:pt x="1447" y="1274"/>
                  </a:lnTo>
                  <a:lnTo>
                    <a:pt x="1481"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1" y="379"/>
                  </a:lnTo>
                  <a:lnTo>
                    <a:pt x="1447" y="328"/>
                  </a:lnTo>
                  <a:lnTo>
                    <a:pt x="1409" y="279"/>
                  </a:lnTo>
                  <a:lnTo>
                    <a:pt x="1367" y="234"/>
                  </a:lnTo>
                  <a:lnTo>
                    <a:pt x="1322" y="192"/>
                  </a:lnTo>
                  <a:lnTo>
                    <a:pt x="1274" y="154"/>
                  </a:lnTo>
                  <a:lnTo>
                    <a:pt x="1223" y="120"/>
                  </a:lnTo>
                  <a:lnTo>
                    <a:pt x="1169" y="89"/>
                  </a:lnTo>
                  <a:lnTo>
                    <a:pt x="1112" y="62"/>
                  </a:lnTo>
                  <a:lnTo>
                    <a:pt x="1054" y="40"/>
                  </a:lnTo>
                  <a:lnTo>
                    <a:pt x="993" y="23"/>
                  </a:lnTo>
                  <a:lnTo>
                    <a:pt x="931" y="10"/>
                  </a:lnTo>
                  <a:lnTo>
                    <a:pt x="867" y="2"/>
                  </a:lnTo>
                  <a:lnTo>
                    <a:pt x="801" y="0"/>
                  </a:lnTo>
                  <a:lnTo>
                    <a:pt x="735" y="2"/>
                  </a:lnTo>
                  <a:lnTo>
                    <a:pt x="671" y="10"/>
                  </a:lnTo>
                  <a:lnTo>
                    <a:pt x="608" y="23"/>
                  </a:lnTo>
                  <a:lnTo>
                    <a:pt x="548" y="40"/>
                  </a:lnTo>
                  <a:lnTo>
                    <a:pt x="489" y="62"/>
                  </a:lnTo>
                  <a:lnTo>
                    <a:pt x="433" y="89"/>
                  </a:lnTo>
                  <a:lnTo>
                    <a:pt x="379" y="120"/>
                  </a:lnTo>
                  <a:lnTo>
                    <a:pt x="328" y="154"/>
                  </a:lnTo>
                  <a:lnTo>
                    <a:pt x="279" y="192"/>
                  </a:lnTo>
                  <a:lnTo>
                    <a:pt x="234" y="234"/>
                  </a:lnTo>
                  <a:lnTo>
                    <a:pt x="192" y="279"/>
                  </a:lnTo>
                  <a:lnTo>
                    <a:pt x="154" y="328"/>
                  </a:lnTo>
                  <a:lnTo>
                    <a:pt x="120"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28" name="Freeform 61"/>
            <p:cNvSpPr>
              <a:spLocks/>
            </p:cNvSpPr>
            <p:nvPr/>
          </p:nvSpPr>
          <p:spPr bwMode="auto">
            <a:xfrm>
              <a:off x="7773" y="4716"/>
              <a:ext cx="72" cy="2009"/>
            </a:xfrm>
            <a:custGeom>
              <a:avLst/>
              <a:gdLst>
                <a:gd name="T0" fmla="*/ 22 w 67"/>
                <a:gd name="T1" fmla="*/ 0 h 1899"/>
                <a:gd name="T2" fmla="*/ 0 w 67"/>
                <a:gd name="T3" fmla="*/ 1899 h 1899"/>
                <a:gd name="T4" fmla="*/ 45 w 67"/>
                <a:gd name="T5" fmla="*/ 1899 h 1899"/>
                <a:gd name="T6" fmla="*/ 67 w 67"/>
                <a:gd name="T7" fmla="*/ 0 h 1899"/>
                <a:gd name="T8" fmla="*/ 22 w 67"/>
                <a:gd name="T9" fmla="*/ 0 h 1899"/>
              </a:gdLst>
              <a:ahLst/>
              <a:cxnLst>
                <a:cxn ang="0">
                  <a:pos x="T0" y="T1"/>
                </a:cxn>
                <a:cxn ang="0">
                  <a:pos x="T2" y="T3"/>
                </a:cxn>
                <a:cxn ang="0">
                  <a:pos x="T4" y="T5"/>
                </a:cxn>
                <a:cxn ang="0">
                  <a:pos x="T6" y="T7"/>
                </a:cxn>
                <a:cxn ang="0">
                  <a:pos x="T8" y="T9"/>
                </a:cxn>
              </a:cxnLst>
              <a:rect l="0" t="0" r="r" b="b"/>
              <a:pathLst>
                <a:path w="67" h="1899">
                  <a:moveTo>
                    <a:pt x="22" y="0"/>
                  </a:moveTo>
                  <a:lnTo>
                    <a:pt x="0" y="1899"/>
                  </a:lnTo>
                  <a:lnTo>
                    <a:pt x="45" y="1899"/>
                  </a:lnTo>
                  <a:lnTo>
                    <a:pt x="67" y="0"/>
                  </a:lnTo>
                  <a:lnTo>
                    <a:pt x="22" y="0"/>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1335" name="Picture 65"/>
          <p:cNvPicPr>
            <a:picLocks noChangeAspect="1" noChangeArrowheads="1"/>
          </p:cNvPicPr>
          <p:nvPr/>
        </p:nvPicPr>
        <p:blipFill>
          <a:blip r:embed="rId5" cstate="email">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1065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278636" y="3182937"/>
            <a:ext cx="771525" cy="542925"/>
          </a:xfrm>
          <a:prstGeom prst="rect">
            <a:avLst/>
          </a:prstGeom>
          <a:noFill/>
          <a:extLst>
            <a:ext uri="{909E8E84-426E-40DD-AFC4-6F175D3DCCD1}">
              <a14:hiddenFill xmlns:a14="http://schemas.microsoft.com/office/drawing/2010/main">
                <a:solidFill>
                  <a:srgbClr val="FFFFFF"/>
                </a:solidFill>
              </a14:hiddenFill>
            </a:ext>
          </a:extLst>
        </p:spPr>
      </p:pic>
      <p:sp>
        <p:nvSpPr>
          <p:cNvPr id="11337" name="Rectangle 99"/>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11338" name="Rectangle 101"/>
          <p:cNvSpPr>
            <a:spLocks noChangeArrowheads="1"/>
          </p:cNvSpPr>
          <p:nvPr/>
        </p:nvSpPr>
        <p:spPr bwMode="auto">
          <a:xfrm>
            <a:off x="0" y="56483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11340" name="Rectangle 11339"/>
          <p:cNvSpPr/>
          <p:nvPr/>
        </p:nvSpPr>
        <p:spPr>
          <a:xfrm>
            <a:off x="478896" y="1148357"/>
            <a:ext cx="1553673" cy="600164"/>
          </a:xfrm>
          <a:prstGeom prst="rect">
            <a:avLst/>
          </a:prstGeom>
        </p:spPr>
        <p:txBody>
          <a:bodyPr wrap="square">
            <a:spAutoFit/>
          </a:bodyPr>
          <a:lstStyle/>
          <a:p>
            <a:pPr algn="ctr"/>
            <a:r>
              <a:rPr lang="en-GB" sz="1100" dirty="0" err="1" smtClean="0">
                <a:solidFill>
                  <a:schemeClr val="bg1"/>
                </a:solidFill>
              </a:rPr>
              <a:t>Costo</a:t>
            </a:r>
            <a:r>
              <a:rPr lang="en-GB" sz="1100" dirty="0" smtClean="0">
                <a:solidFill>
                  <a:schemeClr val="bg1"/>
                </a:solidFill>
              </a:rPr>
              <a:t> de </a:t>
            </a:r>
            <a:r>
              <a:rPr lang="en-GB" sz="1100" dirty="0" err="1" smtClean="0">
                <a:solidFill>
                  <a:schemeClr val="bg1"/>
                </a:solidFill>
              </a:rPr>
              <a:t>propiedad</a:t>
            </a:r>
            <a:r>
              <a:rPr lang="en-GB" sz="1100" dirty="0" smtClean="0">
                <a:solidFill>
                  <a:schemeClr val="bg1"/>
                </a:solidFill>
              </a:rPr>
              <a:t> y el </a:t>
            </a:r>
            <a:r>
              <a:rPr lang="en-GB" sz="1100" dirty="0" err="1" smtClean="0">
                <a:solidFill>
                  <a:schemeClr val="bg1"/>
                </a:solidFill>
              </a:rPr>
              <a:t>promedio</a:t>
            </a:r>
            <a:r>
              <a:rPr lang="en-GB" sz="1100" dirty="0" smtClean="0">
                <a:solidFill>
                  <a:schemeClr val="bg1"/>
                </a:solidFill>
              </a:rPr>
              <a:t> de </a:t>
            </a:r>
            <a:r>
              <a:rPr lang="en-GB" sz="1100" dirty="0" err="1" smtClean="0">
                <a:solidFill>
                  <a:schemeClr val="bg1"/>
                </a:solidFill>
              </a:rPr>
              <a:t>ocupación</a:t>
            </a:r>
            <a:r>
              <a:rPr lang="en-GB" sz="1100" dirty="0" smtClean="0">
                <a:solidFill>
                  <a:schemeClr val="bg1"/>
                </a:solidFill>
              </a:rPr>
              <a:t> </a:t>
            </a:r>
            <a:endParaRPr lang="en-GB" sz="1100" dirty="0">
              <a:solidFill>
                <a:schemeClr val="bg1"/>
              </a:solidFill>
            </a:endParaRPr>
          </a:p>
        </p:txBody>
      </p:sp>
      <p:sp>
        <p:nvSpPr>
          <p:cNvPr id="11341" name="Rectangle 11340"/>
          <p:cNvSpPr/>
          <p:nvPr/>
        </p:nvSpPr>
        <p:spPr>
          <a:xfrm>
            <a:off x="3873316" y="1118723"/>
            <a:ext cx="1278203" cy="769441"/>
          </a:xfrm>
          <a:prstGeom prst="rect">
            <a:avLst/>
          </a:prstGeom>
        </p:spPr>
        <p:txBody>
          <a:bodyPr wrap="square">
            <a:spAutoFit/>
          </a:bodyPr>
          <a:lstStyle/>
          <a:p>
            <a:pPr algn="ctr"/>
            <a:r>
              <a:rPr lang="en-GB" sz="1100" dirty="0" err="1" smtClean="0">
                <a:solidFill>
                  <a:schemeClr val="bg1"/>
                </a:solidFill>
              </a:rPr>
              <a:t>Disponiblilidad</a:t>
            </a:r>
            <a:r>
              <a:rPr lang="en-GB" sz="1100" dirty="0" smtClean="0">
                <a:solidFill>
                  <a:schemeClr val="bg1"/>
                </a:solidFill>
              </a:rPr>
              <a:t> de  </a:t>
            </a:r>
            <a:r>
              <a:rPr lang="en-GB" sz="1100" dirty="0" err="1" smtClean="0">
                <a:solidFill>
                  <a:schemeClr val="bg1"/>
                </a:solidFill>
              </a:rPr>
              <a:t>espacios</a:t>
            </a:r>
            <a:r>
              <a:rPr lang="en-GB" sz="1100" dirty="0" smtClean="0">
                <a:solidFill>
                  <a:schemeClr val="bg1"/>
                </a:solidFill>
              </a:rPr>
              <a:t> de </a:t>
            </a:r>
            <a:r>
              <a:rPr lang="en-GB" sz="1100" dirty="0" err="1" smtClean="0">
                <a:solidFill>
                  <a:schemeClr val="bg1"/>
                </a:solidFill>
              </a:rPr>
              <a:t>Colaboración</a:t>
            </a:r>
            <a:r>
              <a:rPr lang="en-GB" sz="1100" dirty="0" smtClean="0">
                <a:solidFill>
                  <a:schemeClr val="bg1"/>
                </a:solidFill>
              </a:rPr>
              <a:t> </a:t>
            </a:r>
            <a:r>
              <a:rPr lang="en-GB" sz="1100" dirty="0" err="1" smtClean="0">
                <a:solidFill>
                  <a:schemeClr val="bg1"/>
                </a:solidFill>
              </a:rPr>
              <a:t>adecuados</a:t>
            </a:r>
            <a:endParaRPr lang="en-GB" sz="1100" dirty="0">
              <a:solidFill>
                <a:schemeClr val="bg1"/>
              </a:solidFill>
            </a:endParaRPr>
          </a:p>
        </p:txBody>
      </p:sp>
      <p:sp>
        <p:nvSpPr>
          <p:cNvPr id="11342" name="Rectangle 11341"/>
          <p:cNvSpPr/>
          <p:nvPr/>
        </p:nvSpPr>
        <p:spPr>
          <a:xfrm>
            <a:off x="5393854" y="1134743"/>
            <a:ext cx="1340577" cy="938719"/>
          </a:xfrm>
          <a:prstGeom prst="rect">
            <a:avLst/>
          </a:prstGeom>
        </p:spPr>
        <p:txBody>
          <a:bodyPr wrap="square">
            <a:spAutoFit/>
          </a:bodyPr>
          <a:lstStyle/>
          <a:p>
            <a:pPr algn="ctr"/>
            <a:r>
              <a:rPr lang="en-GB" sz="1100" dirty="0" err="1" smtClean="0">
                <a:solidFill>
                  <a:schemeClr val="bg1"/>
                </a:solidFill>
              </a:rPr>
              <a:t>Cambio</a:t>
            </a:r>
            <a:r>
              <a:rPr lang="en-GB" sz="1100" dirty="0" smtClean="0">
                <a:solidFill>
                  <a:schemeClr val="bg1"/>
                </a:solidFill>
              </a:rPr>
              <a:t> </a:t>
            </a:r>
            <a:r>
              <a:rPr lang="en-GB" sz="1100" dirty="0" err="1" smtClean="0">
                <a:solidFill>
                  <a:schemeClr val="bg1"/>
                </a:solidFill>
              </a:rPr>
              <a:t>en</a:t>
            </a:r>
            <a:r>
              <a:rPr lang="en-GB" sz="1100" dirty="0" smtClean="0">
                <a:solidFill>
                  <a:schemeClr val="bg1"/>
                </a:solidFill>
              </a:rPr>
              <a:t> la </a:t>
            </a:r>
            <a:r>
              <a:rPr lang="en-GB" sz="1100" dirty="0" err="1" smtClean="0">
                <a:solidFill>
                  <a:schemeClr val="bg1"/>
                </a:solidFill>
              </a:rPr>
              <a:t>oficina</a:t>
            </a:r>
            <a:r>
              <a:rPr lang="en-GB" sz="1100" dirty="0" smtClean="0">
                <a:solidFill>
                  <a:schemeClr val="bg1"/>
                </a:solidFill>
              </a:rPr>
              <a:t> para </a:t>
            </a:r>
            <a:r>
              <a:rPr lang="en-GB" sz="1100" dirty="0" err="1" smtClean="0">
                <a:solidFill>
                  <a:schemeClr val="bg1"/>
                </a:solidFill>
              </a:rPr>
              <a:t>impulsar</a:t>
            </a:r>
            <a:r>
              <a:rPr lang="en-GB" sz="1100" dirty="0" smtClean="0">
                <a:solidFill>
                  <a:schemeClr val="bg1"/>
                </a:solidFill>
              </a:rPr>
              <a:t> </a:t>
            </a:r>
            <a:r>
              <a:rPr lang="en-GB" sz="1100" dirty="0" err="1" smtClean="0">
                <a:solidFill>
                  <a:schemeClr val="bg1"/>
                </a:solidFill>
              </a:rPr>
              <a:t>una</a:t>
            </a:r>
            <a:r>
              <a:rPr lang="en-GB" sz="1100" dirty="0" smtClean="0">
                <a:solidFill>
                  <a:schemeClr val="bg1"/>
                </a:solidFill>
              </a:rPr>
              <a:t> </a:t>
            </a:r>
            <a:r>
              <a:rPr lang="en-GB" sz="1100" dirty="0" err="1" smtClean="0">
                <a:solidFill>
                  <a:schemeClr val="bg1"/>
                </a:solidFill>
              </a:rPr>
              <a:t>cultura</a:t>
            </a:r>
            <a:r>
              <a:rPr lang="en-GB" sz="1100" dirty="0" smtClean="0">
                <a:solidFill>
                  <a:schemeClr val="bg1"/>
                </a:solidFill>
              </a:rPr>
              <a:t> de </a:t>
            </a:r>
            <a:r>
              <a:rPr lang="en-GB" sz="1100" dirty="0" err="1" smtClean="0">
                <a:solidFill>
                  <a:schemeClr val="bg1"/>
                </a:solidFill>
              </a:rPr>
              <a:t>trabajo</a:t>
            </a:r>
            <a:r>
              <a:rPr lang="en-GB" sz="1100" dirty="0" smtClean="0">
                <a:solidFill>
                  <a:schemeClr val="bg1"/>
                </a:solidFill>
              </a:rPr>
              <a:t> </a:t>
            </a:r>
            <a:r>
              <a:rPr lang="en-GB" sz="1100" dirty="0" err="1" smtClean="0">
                <a:solidFill>
                  <a:schemeClr val="bg1"/>
                </a:solidFill>
              </a:rPr>
              <a:t>agil</a:t>
            </a:r>
            <a:endParaRPr lang="en-GB" sz="1100" dirty="0">
              <a:solidFill>
                <a:schemeClr val="bg1"/>
              </a:solidFill>
            </a:endParaRPr>
          </a:p>
        </p:txBody>
      </p:sp>
      <p:sp>
        <p:nvSpPr>
          <p:cNvPr id="11343" name="Rectangle 11342"/>
          <p:cNvSpPr/>
          <p:nvPr/>
        </p:nvSpPr>
        <p:spPr>
          <a:xfrm>
            <a:off x="7050224" y="1240711"/>
            <a:ext cx="1228347" cy="769441"/>
          </a:xfrm>
          <a:prstGeom prst="rect">
            <a:avLst/>
          </a:prstGeom>
        </p:spPr>
        <p:txBody>
          <a:bodyPr wrap="square">
            <a:spAutoFit/>
          </a:bodyPr>
          <a:lstStyle/>
          <a:p>
            <a:pPr marL="0" lvl="1" algn="ctr">
              <a:spcAft>
                <a:spcPts val="600"/>
              </a:spcAft>
              <a:buClr>
                <a:schemeClr val="accent6"/>
              </a:buClr>
              <a:buSzPct val="120000"/>
              <a:defRPr/>
            </a:pPr>
            <a:r>
              <a:rPr lang="en-US" sz="1100" dirty="0" err="1" smtClean="0">
                <a:solidFill>
                  <a:schemeClr val="bg1"/>
                </a:solidFill>
              </a:rPr>
              <a:t>Atracción</a:t>
            </a:r>
            <a:r>
              <a:rPr lang="en-US" sz="1100" dirty="0" smtClean="0">
                <a:solidFill>
                  <a:schemeClr val="bg1"/>
                </a:solidFill>
              </a:rPr>
              <a:t> y </a:t>
            </a:r>
            <a:r>
              <a:rPr lang="en-US" sz="1100" dirty="0" err="1" smtClean="0">
                <a:solidFill>
                  <a:schemeClr val="bg1"/>
                </a:solidFill>
              </a:rPr>
              <a:t>retención</a:t>
            </a:r>
            <a:r>
              <a:rPr lang="en-US" sz="1100" dirty="0" smtClean="0">
                <a:solidFill>
                  <a:schemeClr val="bg1"/>
                </a:solidFill>
              </a:rPr>
              <a:t> de las </a:t>
            </a:r>
            <a:r>
              <a:rPr lang="en-US" sz="1100" dirty="0" err="1" smtClean="0">
                <a:solidFill>
                  <a:schemeClr val="bg1"/>
                </a:solidFill>
              </a:rPr>
              <a:t>nuevas</a:t>
            </a:r>
            <a:r>
              <a:rPr lang="en-US" sz="1100" dirty="0" smtClean="0">
                <a:solidFill>
                  <a:schemeClr val="bg1"/>
                </a:solidFill>
              </a:rPr>
              <a:t> </a:t>
            </a:r>
            <a:r>
              <a:rPr lang="en-US" sz="1100" dirty="0" err="1" smtClean="0">
                <a:solidFill>
                  <a:schemeClr val="bg1"/>
                </a:solidFill>
              </a:rPr>
              <a:t>generaciones</a:t>
            </a:r>
            <a:endParaRPr lang="en-US" sz="1100" dirty="0">
              <a:solidFill>
                <a:schemeClr val="bg1"/>
              </a:solidFill>
            </a:endParaRPr>
          </a:p>
        </p:txBody>
      </p:sp>
      <p:sp>
        <p:nvSpPr>
          <p:cNvPr id="114" name="Title 2"/>
          <p:cNvSpPr>
            <a:spLocks noGrp="1"/>
          </p:cNvSpPr>
          <p:nvPr>
            <p:ph type="title"/>
          </p:nvPr>
        </p:nvSpPr>
        <p:spPr>
          <a:xfrm>
            <a:off x="75628" y="218293"/>
            <a:ext cx="9641417" cy="7318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r>
              <a:rPr lang="en-GB" altLang="en-US" dirty="0" err="1" smtClean="0">
                <a:solidFill>
                  <a:schemeClr val="bg1"/>
                </a:solidFill>
                <a:latin typeface="+mn-lt"/>
                <a:cs typeface="Arial Bold" panose="020B0704020202020204" pitchFamily="34" charset="0"/>
              </a:rPr>
              <a:t>Factores</a:t>
            </a:r>
            <a:r>
              <a:rPr lang="en-GB" altLang="en-US" dirty="0" smtClean="0">
                <a:solidFill>
                  <a:schemeClr val="bg1"/>
                </a:solidFill>
                <a:latin typeface="+mn-lt"/>
                <a:cs typeface="Arial Bold" panose="020B0704020202020204" pitchFamily="34" charset="0"/>
              </a:rPr>
              <a:t> </a:t>
            </a:r>
            <a:r>
              <a:rPr lang="en-GB" altLang="en-US" dirty="0" err="1" smtClean="0">
                <a:solidFill>
                  <a:schemeClr val="bg1"/>
                </a:solidFill>
                <a:latin typeface="+mn-lt"/>
                <a:cs typeface="Arial Bold" panose="020B0704020202020204" pitchFamily="34" charset="0"/>
              </a:rPr>
              <a:t>más</a:t>
            </a:r>
            <a:r>
              <a:rPr lang="en-GB" altLang="en-US" dirty="0" smtClean="0">
                <a:solidFill>
                  <a:schemeClr val="bg1"/>
                </a:solidFill>
                <a:latin typeface="+mn-lt"/>
                <a:cs typeface="Arial Bold" panose="020B0704020202020204" pitchFamily="34" charset="0"/>
              </a:rPr>
              <a:t> </a:t>
            </a:r>
            <a:r>
              <a:rPr lang="en-GB" altLang="en-US" dirty="0" err="1" smtClean="0">
                <a:solidFill>
                  <a:schemeClr val="bg1"/>
                </a:solidFill>
                <a:latin typeface="+mn-lt"/>
                <a:cs typeface="Arial Bold" panose="020B0704020202020204" pitchFamily="34" charset="0"/>
              </a:rPr>
              <a:t>importantes</a:t>
            </a:r>
            <a:r>
              <a:rPr lang="en-GB" altLang="en-US" dirty="0">
                <a:solidFill>
                  <a:schemeClr val="bg1"/>
                </a:solidFill>
                <a:latin typeface="+mn-lt"/>
                <a:cs typeface="Arial Bold" panose="020B0704020202020204" pitchFamily="34" charset="0"/>
              </a:rPr>
              <a:t> </a:t>
            </a:r>
            <a:r>
              <a:rPr lang="en-GB" altLang="en-US" dirty="0" smtClean="0">
                <a:solidFill>
                  <a:schemeClr val="bg1"/>
                </a:solidFill>
                <a:latin typeface="+mn-lt"/>
                <a:cs typeface="Arial Bold" panose="020B0704020202020204" pitchFamily="34" charset="0"/>
              </a:rPr>
              <a:t>para </a:t>
            </a:r>
            <a:r>
              <a:rPr lang="en-GB" altLang="en-US" dirty="0" err="1" smtClean="0">
                <a:solidFill>
                  <a:schemeClr val="bg1"/>
                </a:solidFill>
                <a:latin typeface="+mn-lt"/>
                <a:cs typeface="Arial Bold" panose="020B0704020202020204" pitchFamily="34" charset="0"/>
              </a:rPr>
              <a:t>los</a:t>
            </a:r>
            <a:r>
              <a:rPr lang="en-GB" altLang="en-US" dirty="0" smtClean="0">
                <a:solidFill>
                  <a:schemeClr val="bg1"/>
                </a:solidFill>
                <a:latin typeface="+mn-lt"/>
                <a:cs typeface="Arial Bold" panose="020B0704020202020204" pitchFamily="34" charset="0"/>
              </a:rPr>
              <a:t> </a:t>
            </a:r>
            <a:r>
              <a:rPr lang="en-GB" altLang="en-US" dirty="0" err="1" smtClean="0">
                <a:solidFill>
                  <a:schemeClr val="bg1"/>
                </a:solidFill>
                <a:latin typeface="+mn-lt"/>
                <a:cs typeface="Arial Bold" panose="020B0704020202020204" pitchFamily="34" charset="0"/>
              </a:rPr>
              <a:t>espacios</a:t>
            </a:r>
            <a:r>
              <a:rPr lang="en-GB" altLang="en-US" dirty="0" smtClean="0">
                <a:solidFill>
                  <a:schemeClr val="bg1"/>
                </a:solidFill>
                <a:latin typeface="+mn-lt"/>
                <a:cs typeface="Arial Bold" panose="020B0704020202020204" pitchFamily="34" charset="0"/>
              </a:rPr>
              <a:t> de </a:t>
            </a:r>
            <a:r>
              <a:rPr lang="en-GB" altLang="en-US" dirty="0" err="1" smtClean="0">
                <a:solidFill>
                  <a:schemeClr val="bg1"/>
                </a:solidFill>
                <a:latin typeface="+mn-lt"/>
                <a:cs typeface="Arial Bold" panose="020B0704020202020204" pitchFamily="34" charset="0"/>
              </a:rPr>
              <a:t>trabajo</a:t>
            </a:r>
            <a:r>
              <a:rPr lang="en-GB" altLang="en-US" sz="2800" dirty="0" smtClean="0">
                <a:solidFill>
                  <a:schemeClr val="bg1"/>
                </a:solidFill>
                <a:latin typeface="+mn-lt"/>
                <a:cs typeface="Arial Bold" panose="020B0704020202020204" pitchFamily="34" charset="0"/>
              </a:rPr>
              <a:t>?</a:t>
            </a:r>
            <a:endParaRPr lang="en-GB" altLang="en-US" sz="2800" dirty="0">
              <a:solidFill>
                <a:schemeClr val="bg1"/>
              </a:solidFill>
              <a:latin typeface="+mn-lt"/>
              <a:cs typeface="Arial Bold" panose="020B0704020202020204" pitchFamily="34" charset="0"/>
            </a:endParaRPr>
          </a:p>
        </p:txBody>
      </p:sp>
      <p:pic>
        <p:nvPicPr>
          <p:cNvPr id="115" name="Picture 4" descr="C:\Users\partkar\AppData\Local\Temp\Rar$DIa0.670\Cisco_Logo_RGB_Screen_Blue2925.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6087" y="4730315"/>
            <a:ext cx="469322" cy="247802"/>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4077929" y="3622183"/>
            <a:ext cx="737628" cy="393674"/>
            <a:chOff x="9712326" y="5089525"/>
            <a:chExt cx="3119437" cy="1665288"/>
          </a:xfrm>
          <a:solidFill>
            <a:schemeClr val="accent6">
              <a:lumMod val="60000"/>
              <a:lumOff val="40000"/>
            </a:schemeClr>
          </a:solidFill>
        </p:grpSpPr>
        <p:sp>
          <p:nvSpPr>
            <p:cNvPr id="51" name="Freeform 6"/>
            <p:cNvSpPr>
              <a:spLocks/>
            </p:cNvSpPr>
            <p:nvPr/>
          </p:nvSpPr>
          <p:spPr bwMode="auto">
            <a:xfrm>
              <a:off x="10987088" y="5205413"/>
              <a:ext cx="573087" cy="509588"/>
            </a:xfrm>
            <a:custGeom>
              <a:avLst/>
              <a:gdLst>
                <a:gd name="T0" fmla="*/ 110 w 153"/>
                <a:gd name="T1" fmla="*/ 82 h 136"/>
                <a:gd name="T2" fmla="*/ 89 w 153"/>
                <a:gd name="T3" fmla="*/ 72 h 136"/>
                <a:gd name="T4" fmla="*/ 105 w 153"/>
                <a:gd name="T5" fmla="*/ 36 h 136"/>
                <a:gd name="T6" fmla="*/ 76 w 153"/>
                <a:gd name="T7" fmla="*/ 0 h 136"/>
                <a:gd name="T8" fmla="*/ 47 w 153"/>
                <a:gd name="T9" fmla="*/ 36 h 136"/>
                <a:gd name="T10" fmla="*/ 63 w 153"/>
                <a:gd name="T11" fmla="*/ 71 h 136"/>
                <a:gd name="T12" fmla="*/ 42 w 153"/>
                <a:gd name="T13" fmla="*/ 82 h 136"/>
                <a:gd name="T14" fmla="*/ 0 w 153"/>
                <a:gd name="T15" fmla="*/ 121 h 136"/>
                <a:gd name="T16" fmla="*/ 0 w 153"/>
                <a:gd name="T17" fmla="*/ 136 h 136"/>
                <a:gd name="T18" fmla="*/ 59 w 153"/>
                <a:gd name="T19" fmla="*/ 136 h 136"/>
                <a:gd name="T20" fmla="*/ 93 w 153"/>
                <a:gd name="T21" fmla="*/ 136 h 136"/>
                <a:gd name="T22" fmla="*/ 153 w 153"/>
                <a:gd name="T23" fmla="*/ 136 h 136"/>
                <a:gd name="T24" fmla="*/ 153 w 153"/>
                <a:gd name="T25" fmla="*/ 121 h 136"/>
                <a:gd name="T26" fmla="*/ 110 w 153"/>
                <a:gd name="T27" fmla="*/ 8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36">
                  <a:moveTo>
                    <a:pt x="110" y="82"/>
                  </a:moveTo>
                  <a:cubicBezTo>
                    <a:pt x="97" y="80"/>
                    <a:pt x="92" y="75"/>
                    <a:pt x="89" y="72"/>
                  </a:cubicBezTo>
                  <a:cubicBezTo>
                    <a:pt x="99" y="63"/>
                    <a:pt x="105" y="47"/>
                    <a:pt x="105" y="36"/>
                  </a:cubicBezTo>
                  <a:cubicBezTo>
                    <a:pt x="105" y="16"/>
                    <a:pt x="92" y="0"/>
                    <a:pt x="76" y="0"/>
                  </a:cubicBezTo>
                  <a:cubicBezTo>
                    <a:pt x="60" y="0"/>
                    <a:pt x="47" y="16"/>
                    <a:pt x="47" y="36"/>
                  </a:cubicBezTo>
                  <a:cubicBezTo>
                    <a:pt x="47" y="47"/>
                    <a:pt x="54" y="63"/>
                    <a:pt x="63" y="71"/>
                  </a:cubicBezTo>
                  <a:cubicBezTo>
                    <a:pt x="61" y="75"/>
                    <a:pt x="55" y="80"/>
                    <a:pt x="42" y="82"/>
                  </a:cubicBezTo>
                  <a:cubicBezTo>
                    <a:pt x="23" y="85"/>
                    <a:pt x="0" y="99"/>
                    <a:pt x="0" y="121"/>
                  </a:cubicBezTo>
                  <a:cubicBezTo>
                    <a:pt x="0" y="136"/>
                    <a:pt x="0" y="136"/>
                    <a:pt x="0" y="136"/>
                  </a:cubicBezTo>
                  <a:cubicBezTo>
                    <a:pt x="59" y="136"/>
                    <a:pt x="59" y="136"/>
                    <a:pt x="59" y="136"/>
                  </a:cubicBezTo>
                  <a:cubicBezTo>
                    <a:pt x="93" y="136"/>
                    <a:pt x="93" y="136"/>
                    <a:pt x="93" y="136"/>
                  </a:cubicBezTo>
                  <a:cubicBezTo>
                    <a:pt x="153" y="136"/>
                    <a:pt x="153" y="136"/>
                    <a:pt x="153" y="136"/>
                  </a:cubicBezTo>
                  <a:cubicBezTo>
                    <a:pt x="153" y="121"/>
                    <a:pt x="153" y="121"/>
                    <a:pt x="153" y="121"/>
                  </a:cubicBezTo>
                  <a:cubicBezTo>
                    <a:pt x="153" y="99"/>
                    <a:pt x="129" y="85"/>
                    <a:pt x="110"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7"/>
            <p:cNvSpPr>
              <a:spLocks/>
            </p:cNvSpPr>
            <p:nvPr/>
          </p:nvSpPr>
          <p:spPr bwMode="auto">
            <a:xfrm>
              <a:off x="10048875" y="5205413"/>
              <a:ext cx="574675" cy="509588"/>
            </a:xfrm>
            <a:custGeom>
              <a:avLst/>
              <a:gdLst>
                <a:gd name="T0" fmla="*/ 111 w 153"/>
                <a:gd name="T1" fmla="*/ 82 h 136"/>
                <a:gd name="T2" fmla="*/ 89 w 153"/>
                <a:gd name="T3" fmla="*/ 72 h 136"/>
                <a:gd name="T4" fmla="*/ 105 w 153"/>
                <a:gd name="T5" fmla="*/ 36 h 136"/>
                <a:gd name="T6" fmla="*/ 76 w 153"/>
                <a:gd name="T7" fmla="*/ 0 h 136"/>
                <a:gd name="T8" fmla="*/ 47 w 153"/>
                <a:gd name="T9" fmla="*/ 36 h 136"/>
                <a:gd name="T10" fmla="*/ 63 w 153"/>
                <a:gd name="T11" fmla="*/ 71 h 136"/>
                <a:gd name="T12" fmla="*/ 42 w 153"/>
                <a:gd name="T13" fmla="*/ 82 h 136"/>
                <a:gd name="T14" fmla="*/ 0 w 153"/>
                <a:gd name="T15" fmla="*/ 121 h 136"/>
                <a:gd name="T16" fmla="*/ 0 w 153"/>
                <a:gd name="T17" fmla="*/ 136 h 136"/>
                <a:gd name="T18" fmla="*/ 60 w 153"/>
                <a:gd name="T19" fmla="*/ 136 h 136"/>
                <a:gd name="T20" fmla="*/ 93 w 153"/>
                <a:gd name="T21" fmla="*/ 136 h 136"/>
                <a:gd name="T22" fmla="*/ 153 w 153"/>
                <a:gd name="T23" fmla="*/ 136 h 136"/>
                <a:gd name="T24" fmla="*/ 153 w 153"/>
                <a:gd name="T25" fmla="*/ 121 h 136"/>
                <a:gd name="T26" fmla="*/ 111 w 153"/>
                <a:gd name="T27" fmla="*/ 8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36">
                  <a:moveTo>
                    <a:pt x="111" y="82"/>
                  </a:moveTo>
                  <a:cubicBezTo>
                    <a:pt x="98" y="80"/>
                    <a:pt x="92" y="75"/>
                    <a:pt x="89" y="72"/>
                  </a:cubicBezTo>
                  <a:cubicBezTo>
                    <a:pt x="99" y="63"/>
                    <a:pt x="105" y="47"/>
                    <a:pt x="105" y="36"/>
                  </a:cubicBezTo>
                  <a:cubicBezTo>
                    <a:pt x="105" y="16"/>
                    <a:pt x="92" y="0"/>
                    <a:pt x="76" y="0"/>
                  </a:cubicBezTo>
                  <a:cubicBezTo>
                    <a:pt x="60" y="0"/>
                    <a:pt x="47" y="16"/>
                    <a:pt x="47" y="36"/>
                  </a:cubicBezTo>
                  <a:cubicBezTo>
                    <a:pt x="47" y="47"/>
                    <a:pt x="54" y="63"/>
                    <a:pt x="63" y="71"/>
                  </a:cubicBezTo>
                  <a:cubicBezTo>
                    <a:pt x="61" y="75"/>
                    <a:pt x="55" y="80"/>
                    <a:pt x="42" y="82"/>
                  </a:cubicBezTo>
                  <a:cubicBezTo>
                    <a:pt x="23" y="85"/>
                    <a:pt x="0" y="99"/>
                    <a:pt x="0" y="121"/>
                  </a:cubicBezTo>
                  <a:cubicBezTo>
                    <a:pt x="0" y="136"/>
                    <a:pt x="0" y="136"/>
                    <a:pt x="0" y="136"/>
                  </a:cubicBezTo>
                  <a:cubicBezTo>
                    <a:pt x="60" y="136"/>
                    <a:pt x="60" y="136"/>
                    <a:pt x="60" y="136"/>
                  </a:cubicBezTo>
                  <a:cubicBezTo>
                    <a:pt x="93" y="136"/>
                    <a:pt x="93" y="136"/>
                    <a:pt x="93" y="136"/>
                  </a:cubicBezTo>
                  <a:cubicBezTo>
                    <a:pt x="153" y="136"/>
                    <a:pt x="153" y="136"/>
                    <a:pt x="153" y="136"/>
                  </a:cubicBezTo>
                  <a:cubicBezTo>
                    <a:pt x="153" y="121"/>
                    <a:pt x="153" y="121"/>
                    <a:pt x="153" y="121"/>
                  </a:cubicBezTo>
                  <a:cubicBezTo>
                    <a:pt x="153" y="99"/>
                    <a:pt x="129" y="85"/>
                    <a:pt x="11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8"/>
            <p:cNvSpPr>
              <a:spLocks noEditPoints="1"/>
            </p:cNvSpPr>
            <p:nvPr/>
          </p:nvSpPr>
          <p:spPr bwMode="auto">
            <a:xfrm>
              <a:off x="9842500" y="5089525"/>
              <a:ext cx="2857500" cy="746125"/>
            </a:xfrm>
            <a:custGeom>
              <a:avLst/>
              <a:gdLst>
                <a:gd name="T0" fmla="*/ 749 w 762"/>
                <a:gd name="T1" fmla="*/ 0 h 199"/>
                <a:gd name="T2" fmla="*/ 645 w 762"/>
                <a:gd name="T3" fmla="*/ 0 h 199"/>
                <a:gd name="T4" fmla="*/ 117 w 762"/>
                <a:gd name="T5" fmla="*/ 0 h 199"/>
                <a:gd name="T6" fmla="*/ 13 w 762"/>
                <a:gd name="T7" fmla="*/ 0 h 199"/>
                <a:gd name="T8" fmla="*/ 0 w 762"/>
                <a:gd name="T9" fmla="*/ 13 h 199"/>
                <a:gd name="T10" fmla="*/ 0 w 762"/>
                <a:gd name="T11" fmla="*/ 16 h 199"/>
                <a:gd name="T12" fmla="*/ 0 w 762"/>
                <a:gd name="T13" fmla="*/ 17 h 199"/>
                <a:gd name="T14" fmla="*/ 0 w 762"/>
                <a:gd name="T15" fmla="*/ 186 h 199"/>
                <a:gd name="T16" fmla="*/ 13 w 762"/>
                <a:gd name="T17" fmla="*/ 199 h 199"/>
                <a:gd name="T18" fmla="*/ 117 w 762"/>
                <a:gd name="T19" fmla="*/ 199 h 199"/>
                <a:gd name="T20" fmla="*/ 645 w 762"/>
                <a:gd name="T21" fmla="*/ 199 h 199"/>
                <a:gd name="T22" fmla="*/ 749 w 762"/>
                <a:gd name="T23" fmla="*/ 199 h 199"/>
                <a:gd name="T24" fmla="*/ 762 w 762"/>
                <a:gd name="T25" fmla="*/ 186 h 199"/>
                <a:gd name="T26" fmla="*/ 762 w 762"/>
                <a:gd name="T27" fmla="*/ 183 h 199"/>
                <a:gd name="T28" fmla="*/ 762 w 762"/>
                <a:gd name="T29" fmla="*/ 182 h 199"/>
                <a:gd name="T30" fmla="*/ 762 w 762"/>
                <a:gd name="T31" fmla="*/ 13 h 199"/>
                <a:gd name="T32" fmla="*/ 749 w 762"/>
                <a:gd name="T33" fmla="*/ 0 h 199"/>
                <a:gd name="T34" fmla="*/ 249 w 762"/>
                <a:gd name="T35" fmla="*/ 183 h 199"/>
                <a:gd name="T36" fmla="*/ 13 w 762"/>
                <a:gd name="T37" fmla="*/ 183 h 199"/>
                <a:gd name="T38" fmla="*/ 13 w 762"/>
                <a:gd name="T39" fmla="*/ 16 h 199"/>
                <a:gd name="T40" fmla="*/ 249 w 762"/>
                <a:gd name="T41" fmla="*/ 16 h 199"/>
                <a:gd name="T42" fmla="*/ 249 w 762"/>
                <a:gd name="T43" fmla="*/ 183 h 199"/>
                <a:gd name="T44" fmla="*/ 499 w 762"/>
                <a:gd name="T45" fmla="*/ 183 h 199"/>
                <a:gd name="T46" fmla="*/ 263 w 762"/>
                <a:gd name="T47" fmla="*/ 183 h 199"/>
                <a:gd name="T48" fmla="*/ 263 w 762"/>
                <a:gd name="T49" fmla="*/ 16 h 199"/>
                <a:gd name="T50" fmla="*/ 499 w 762"/>
                <a:gd name="T51" fmla="*/ 16 h 199"/>
                <a:gd name="T52" fmla="*/ 499 w 762"/>
                <a:gd name="T53" fmla="*/ 183 h 199"/>
                <a:gd name="T54" fmla="*/ 749 w 762"/>
                <a:gd name="T55" fmla="*/ 183 h 199"/>
                <a:gd name="T56" fmla="*/ 513 w 762"/>
                <a:gd name="T57" fmla="*/ 183 h 199"/>
                <a:gd name="T58" fmla="*/ 513 w 762"/>
                <a:gd name="T59" fmla="*/ 16 h 199"/>
                <a:gd name="T60" fmla="*/ 749 w 762"/>
                <a:gd name="T61" fmla="*/ 16 h 199"/>
                <a:gd name="T62" fmla="*/ 749 w 762"/>
                <a:gd name="T63" fmla="*/ 18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2" h="199">
                  <a:moveTo>
                    <a:pt x="749" y="0"/>
                  </a:moveTo>
                  <a:cubicBezTo>
                    <a:pt x="645" y="0"/>
                    <a:pt x="645" y="0"/>
                    <a:pt x="645" y="0"/>
                  </a:cubicBezTo>
                  <a:cubicBezTo>
                    <a:pt x="117" y="0"/>
                    <a:pt x="117" y="0"/>
                    <a:pt x="117" y="0"/>
                  </a:cubicBezTo>
                  <a:cubicBezTo>
                    <a:pt x="13" y="0"/>
                    <a:pt x="13" y="0"/>
                    <a:pt x="13" y="0"/>
                  </a:cubicBezTo>
                  <a:cubicBezTo>
                    <a:pt x="6" y="0"/>
                    <a:pt x="0" y="6"/>
                    <a:pt x="0" y="13"/>
                  </a:cubicBezTo>
                  <a:cubicBezTo>
                    <a:pt x="0" y="16"/>
                    <a:pt x="0" y="16"/>
                    <a:pt x="0" y="16"/>
                  </a:cubicBezTo>
                  <a:cubicBezTo>
                    <a:pt x="0" y="17"/>
                    <a:pt x="0" y="17"/>
                    <a:pt x="0" y="17"/>
                  </a:cubicBezTo>
                  <a:cubicBezTo>
                    <a:pt x="0" y="186"/>
                    <a:pt x="0" y="186"/>
                    <a:pt x="0" y="186"/>
                  </a:cubicBezTo>
                  <a:cubicBezTo>
                    <a:pt x="0" y="193"/>
                    <a:pt x="6" y="199"/>
                    <a:pt x="13" y="199"/>
                  </a:cubicBezTo>
                  <a:cubicBezTo>
                    <a:pt x="117" y="199"/>
                    <a:pt x="117" y="199"/>
                    <a:pt x="117" y="199"/>
                  </a:cubicBezTo>
                  <a:cubicBezTo>
                    <a:pt x="645" y="199"/>
                    <a:pt x="645" y="199"/>
                    <a:pt x="645" y="199"/>
                  </a:cubicBezTo>
                  <a:cubicBezTo>
                    <a:pt x="749" y="199"/>
                    <a:pt x="749" y="199"/>
                    <a:pt x="749" y="199"/>
                  </a:cubicBezTo>
                  <a:cubicBezTo>
                    <a:pt x="756" y="199"/>
                    <a:pt x="762" y="193"/>
                    <a:pt x="762" y="186"/>
                  </a:cubicBezTo>
                  <a:cubicBezTo>
                    <a:pt x="762" y="183"/>
                    <a:pt x="762" y="183"/>
                    <a:pt x="762" y="183"/>
                  </a:cubicBezTo>
                  <a:cubicBezTo>
                    <a:pt x="762" y="182"/>
                    <a:pt x="762" y="182"/>
                    <a:pt x="762" y="182"/>
                  </a:cubicBezTo>
                  <a:cubicBezTo>
                    <a:pt x="762" y="13"/>
                    <a:pt x="762" y="13"/>
                    <a:pt x="762" y="13"/>
                  </a:cubicBezTo>
                  <a:cubicBezTo>
                    <a:pt x="762" y="6"/>
                    <a:pt x="756" y="0"/>
                    <a:pt x="749" y="0"/>
                  </a:cubicBezTo>
                  <a:close/>
                  <a:moveTo>
                    <a:pt x="249" y="183"/>
                  </a:moveTo>
                  <a:cubicBezTo>
                    <a:pt x="13" y="183"/>
                    <a:pt x="13" y="183"/>
                    <a:pt x="13" y="183"/>
                  </a:cubicBezTo>
                  <a:cubicBezTo>
                    <a:pt x="13" y="16"/>
                    <a:pt x="13" y="16"/>
                    <a:pt x="13" y="16"/>
                  </a:cubicBezTo>
                  <a:cubicBezTo>
                    <a:pt x="249" y="16"/>
                    <a:pt x="249" y="16"/>
                    <a:pt x="249" y="16"/>
                  </a:cubicBezTo>
                  <a:lnTo>
                    <a:pt x="249" y="183"/>
                  </a:lnTo>
                  <a:close/>
                  <a:moveTo>
                    <a:pt x="499" y="183"/>
                  </a:moveTo>
                  <a:cubicBezTo>
                    <a:pt x="263" y="183"/>
                    <a:pt x="263" y="183"/>
                    <a:pt x="263" y="183"/>
                  </a:cubicBezTo>
                  <a:cubicBezTo>
                    <a:pt x="263" y="16"/>
                    <a:pt x="263" y="16"/>
                    <a:pt x="263" y="16"/>
                  </a:cubicBezTo>
                  <a:cubicBezTo>
                    <a:pt x="499" y="16"/>
                    <a:pt x="499" y="16"/>
                    <a:pt x="499" y="16"/>
                  </a:cubicBezTo>
                  <a:lnTo>
                    <a:pt x="499" y="183"/>
                  </a:lnTo>
                  <a:close/>
                  <a:moveTo>
                    <a:pt x="749" y="183"/>
                  </a:moveTo>
                  <a:cubicBezTo>
                    <a:pt x="513" y="183"/>
                    <a:pt x="513" y="183"/>
                    <a:pt x="513" y="183"/>
                  </a:cubicBezTo>
                  <a:cubicBezTo>
                    <a:pt x="513" y="16"/>
                    <a:pt x="513" y="16"/>
                    <a:pt x="513" y="16"/>
                  </a:cubicBezTo>
                  <a:cubicBezTo>
                    <a:pt x="749" y="16"/>
                    <a:pt x="749" y="16"/>
                    <a:pt x="749" y="16"/>
                  </a:cubicBezTo>
                  <a:lnTo>
                    <a:pt x="749"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9"/>
            <p:cNvSpPr>
              <a:spLocks/>
            </p:cNvSpPr>
            <p:nvPr/>
          </p:nvSpPr>
          <p:spPr bwMode="auto">
            <a:xfrm>
              <a:off x="11920538" y="5205413"/>
              <a:ext cx="573087" cy="509588"/>
            </a:xfrm>
            <a:custGeom>
              <a:avLst/>
              <a:gdLst>
                <a:gd name="T0" fmla="*/ 111 w 153"/>
                <a:gd name="T1" fmla="*/ 82 h 136"/>
                <a:gd name="T2" fmla="*/ 90 w 153"/>
                <a:gd name="T3" fmla="*/ 72 h 136"/>
                <a:gd name="T4" fmla="*/ 105 w 153"/>
                <a:gd name="T5" fmla="*/ 36 h 136"/>
                <a:gd name="T6" fmla="*/ 77 w 153"/>
                <a:gd name="T7" fmla="*/ 0 h 136"/>
                <a:gd name="T8" fmla="*/ 48 w 153"/>
                <a:gd name="T9" fmla="*/ 36 h 136"/>
                <a:gd name="T10" fmla="*/ 64 w 153"/>
                <a:gd name="T11" fmla="*/ 71 h 136"/>
                <a:gd name="T12" fmla="*/ 42 w 153"/>
                <a:gd name="T13" fmla="*/ 82 h 136"/>
                <a:gd name="T14" fmla="*/ 0 w 153"/>
                <a:gd name="T15" fmla="*/ 121 h 136"/>
                <a:gd name="T16" fmla="*/ 0 w 153"/>
                <a:gd name="T17" fmla="*/ 136 h 136"/>
                <a:gd name="T18" fmla="*/ 60 w 153"/>
                <a:gd name="T19" fmla="*/ 136 h 136"/>
                <a:gd name="T20" fmla="*/ 93 w 153"/>
                <a:gd name="T21" fmla="*/ 136 h 136"/>
                <a:gd name="T22" fmla="*/ 153 w 153"/>
                <a:gd name="T23" fmla="*/ 136 h 136"/>
                <a:gd name="T24" fmla="*/ 153 w 153"/>
                <a:gd name="T25" fmla="*/ 121 h 136"/>
                <a:gd name="T26" fmla="*/ 111 w 153"/>
                <a:gd name="T27" fmla="*/ 8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36">
                  <a:moveTo>
                    <a:pt x="111" y="82"/>
                  </a:moveTo>
                  <a:cubicBezTo>
                    <a:pt x="98" y="80"/>
                    <a:pt x="92" y="75"/>
                    <a:pt x="90" y="72"/>
                  </a:cubicBezTo>
                  <a:cubicBezTo>
                    <a:pt x="99" y="63"/>
                    <a:pt x="105" y="47"/>
                    <a:pt x="105" y="36"/>
                  </a:cubicBezTo>
                  <a:cubicBezTo>
                    <a:pt x="105" y="16"/>
                    <a:pt x="93" y="0"/>
                    <a:pt x="77" y="0"/>
                  </a:cubicBezTo>
                  <a:cubicBezTo>
                    <a:pt x="61" y="0"/>
                    <a:pt x="48" y="16"/>
                    <a:pt x="48" y="36"/>
                  </a:cubicBezTo>
                  <a:cubicBezTo>
                    <a:pt x="48" y="47"/>
                    <a:pt x="54" y="63"/>
                    <a:pt x="64" y="71"/>
                  </a:cubicBezTo>
                  <a:cubicBezTo>
                    <a:pt x="61" y="75"/>
                    <a:pt x="55" y="80"/>
                    <a:pt x="42" y="82"/>
                  </a:cubicBezTo>
                  <a:cubicBezTo>
                    <a:pt x="24" y="85"/>
                    <a:pt x="0" y="99"/>
                    <a:pt x="0" y="121"/>
                  </a:cubicBezTo>
                  <a:cubicBezTo>
                    <a:pt x="0" y="136"/>
                    <a:pt x="0" y="136"/>
                    <a:pt x="0" y="136"/>
                  </a:cubicBezTo>
                  <a:cubicBezTo>
                    <a:pt x="60" y="136"/>
                    <a:pt x="60" y="136"/>
                    <a:pt x="60" y="136"/>
                  </a:cubicBezTo>
                  <a:cubicBezTo>
                    <a:pt x="93" y="136"/>
                    <a:pt x="93" y="136"/>
                    <a:pt x="93" y="136"/>
                  </a:cubicBezTo>
                  <a:cubicBezTo>
                    <a:pt x="153" y="136"/>
                    <a:pt x="153" y="136"/>
                    <a:pt x="153" y="136"/>
                  </a:cubicBezTo>
                  <a:cubicBezTo>
                    <a:pt x="153" y="121"/>
                    <a:pt x="153" y="121"/>
                    <a:pt x="153" y="121"/>
                  </a:cubicBezTo>
                  <a:cubicBezTo>
                    <a:pt x="153" y="99"/>
                    <a:pt x="130" y="85"/>
                    <a:pt x="11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0"/>
            <p:cNvSpPr>
              <a:spLocks/>
            </p:cNvSpPr>
            <p:nvPr/>
          </p:nvSpPr>
          <p:spPr bwMode="auto">
            <a:xfrm>
              <a:off x="11383963" y="6281738"/>
              <a:ext cx="806450" cy="344488"/>
            </a:xfrm>
            <a:custGeom>
              <a:avLst/>
              <a:gdLst>
                <a:gd name="T0" fmla="*/ 0 w 215"/>
                <a:gd name="T1" fmla="*/ 34 h 92"/>
                <a:gd name="T2" fmla="*/ 20 w 215"/>
                <a:gd name="T3" fmla="*/ 41 h 92"/>
                <a:gd name="T4" fmla="*/ 86 w 215"/>
                <a:gd name="T5" fmla="*/ 92 h 92"/>
                <a:gd name="T6" fmla="*/ 129 w 215"/>
                <a:gd name="T7" fmla="*/ 92 h 92"/>
                <a:gd name="T8" fmla="*/ 195 w 215"/>
                <a:gd name="T9" fmla="*/ 41 h 92"/>
                <a:gd name="T10" fmla="*/ 215 w 215"/>
                <a:gd name="T11" fmla="*/ 34 h 92"/>
                <a:gd name="T12" fmla="*/ 198 w 215"/>
                <a:gd name="T13" fmla="*/ 0 h 92"/>
                <a:gd name="T14" fmla="*/ 17 w 215"/>
                <a:gd name="T15" fmla="*/ 0 h 92"/>
                <a:gd name="T16" fmla="*/ 0 w 215"/>
                <a:gd name="T17" fmla="*/ 3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92">
                  <a:moveTo>
                    <a:pt x="0" y="34"/>
                  </a:moveTo>
                  <a:cubicBezTo>
                    <a:pt x="4" y="37"/>
                    <a:pt x="10" y="40"/>
                    <a:pt x="20" y="41"/>
                  </a:cubicBezTo>
                  <a:cubicBezTo>
                    <a:pt x="49" y="46"/>
                    <a:pt x="79" y="64"/>
                    <a:pt x="86" y="92"/>
                  </a:cubicBezTo>
                  <a:cubicBezTo>
                    <a:pt x="129" y="92"/>
                    <a:pt x="129" y="92"/>
                    <a:pt x="129" y="92"/>
                  </a:cubicBezTo>
                  <a:cubicBezTo>
                    <a:pt x="136" y="64"/>
                    <a:pt x="166" y="46"/>
                    <a:pt x="195" y="41"/>
                  </a:cubicBezTo>
                  <a:cubicBezTo>
                    <a:pt x="205" y="40"/>
                    <a:pt x="211" y="37"/>
                    <a:pt x="215" y="34"/>
                  </a:cubicBezTo>
                  <a:cubicBezTo>
                    <a:pt x="207" y="24"/>
                    <a:pt x="201" y="12"/>
                    <a:pt x="198" y="0"/>
                  </a:cubicBezTo>
                  <a:cubicBezTo>
                    <a:pt x="17" y="0"/>
                    <a:pt x="17" y="0"/>
                    <a:pt x="17" y="0"/>
                  </a:cubicBezTo>
                  <a:cubicBezTo>
                    <a:pt x="14" y="12"/>
                    <a:pt x="8" y="25"/>
                    <a:pt x="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1"/>
            <p:cNvSpPr>
              <a:spLocks/>
            </p:cNvSpPr>
            <p:nvPr/>
          </p:nvSpPr>
          <p:spPr bwMode="auto">
            <a:xfrm>
              <a:off x="10353675" y="6281738"/>
              <a:ext cx="804862" cy="344488"/>
            </a:xfrm>
            <a:custGeom>
              <a:avLst/>
              <a:gdLst>
                <a:gd name="T0" fmla="*/ 195 w 215"/>
                <a:gd name="T1" fmla="*/ 41 h 92"/>
                <a:gd name="T2" fmla="*/ 215 w 215"/>
                <a:gd name="T3" fmla="*/ 34 h 92"/>
                <a:gd name="T4" fmla="*/ 198 w 215"/>
                <a:gd name="T5" fmla="*/ 0 h 92"/>
                <a:gd name="T6" fmla="*/ 17 w 215"/>
                <a:gd name="T7" fmla="*/ 0 h 92"/>
                <a:gd name="T8" fmla="*/ 0 w 215"/>
                <a:gd name="T9" fmla="*/ 34 h 92"/>
                <a:gd name="T10" fmla="*/ 20 w 215"/>
                <a:gd name="T11" fmla="*/ 41 h 92"/>
                <a:gd name="T12" fmla="*/ 86 w 215"/>
                <a:gd name="T13" fmla="*/ 92 h 92"/>
                <a:gd name="T14" fmla="*/ 129 w 215"/>
                <a:gd name="T15" fmla="*/ 92 h 92"/>
                <a:gd name="T16" fmla="*/ 195 w 215"/>
                <a:gd name="T17" fmla="*/ 4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92">
                  <a:moveTo>
                    <a:pt x="195" y="41"/>
                  </a:moveTo>
                  <a:cubicBezTo>
                    <a:pt x="205" y="40"/>
                    <a:pt x="211" y="37"/>
                    <a:pt x="215" y="34"/>
                  </a:cubicBezTo>
                  <a:cubicBezTo>
                    <a:pt x="207" y="24"/>
                    <a:pt x="201" y="12"/>
                    <a:pt x="198" y="0"/>
                  </a:cubicBezTo>
                  <a:cubicBezTo>
                    <a:pt x="17" y="0"/>
                    <a:pt x="17" y="0"/>
                    <a:pt x="17" y="0"/>
                  </a:cubicBezTo>
                  <a:cubicBezTo>
                    <a:pt x="14" y="12"/>
                    <a:pt x="8" y="25"/>
                    <a:pt x="0" y="34"/>
                  </a:cubicBezTo>
                  <a:cubicBezTo>
                    <a:pt x="4" y="37"/>
                    <a:pt x="10" y="40"/>
                    <a:pt x="20" y="41"/>
                  </a:cubicBezTo>
                  <a:cubicBezTo>
                    <a:pt x="50" y="46"/>
                    <a:pt x="79" y="64"/>
                    <a:pt x="86" y="92"/>
                  </a:cubicBezTo>
                  <a:cubicBezTo>
                    <a:pt x="129" y="92"/>
                    <a:pt x="129" y="92"/>
                    <a:pt x="129" y="92"/>
                  </a:cubicBezTo>
                  <a:cubicBezTo>
                    <a:pt x="136" y="64"/>
                    <a:pt x="166" y="46"/>
                    <a:pt x="195"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2"/>
            <p:cNvSpPr>
              <a:spLocks/>
            </p:cNvSpPr>
            <p:nvPr/>
          </p:nvSpPr>
          <p:spPr bwMode="auto">
            <a:xfrm>
              <a:off x="9712326" y="6281738"/>
              <a:ext cx="415925" cy="344488"/>
            </a:xfrm>
            <a:custGeom>
              <a:avLst/>
              <a:gdLst>
                <a:gd name="T0" fmla="*/ 91 w 111"/>
                <a:gd name="T1" fmla="*/ 41 h 92"/>
                <a:gd name="T2" fmla="*/ 111 w 111"/>
                <a:gd name="T3" fmla="*/ 34 h 92"/>
                <a:gd name="T4" fmla="*/ 94 w 111"/>
                <a:gd name="T5" fmla="*/ 0 h 92"/>
                <a:gd name="T6" fmla="*/ 77 w 111"/>
                <a:gd name="T7" fmla="*/ 0 h 92"/>
                <a:gd name="T8" fmla="*/ 54 w 111"/>
                <a:gd name="T9" fmla="*/ 12 h 92"/>
                <a:gd name="T10" fmla="*/ 5 w 111"/>
                <a:gd name="T11" fmla="*/ 80 h 92"/>
                <a:gd name="T12" fmla="*/ 11 w 111"/>
                <a:gd name="T13" fmla="*/ 92 h 92"/>
                <a:gd name="T14" fmla="*/ 25 w 111"/>
                <a:gd name="T15" fmla="*/ 92 h 92"/>
                <a:gd name="T16" fmla="*/ 91 w 111"/>
                <a:gd name="T17" fmla="*/ 4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92">
                  <a:moveTo>
                    <a:pt x="91" y="41"/>
                  </a:moveTo>
                  <a:cubicBezTo>
                    <a:pt x="101" y="40"/>
                    <a:pt x="107" y="37"/>
                    <a:pt x="111" y="34"/>
                  </a:cubicBezTo>
                  <a:cubicBezTo>
                    <a:pt x="104" y="24"/>
                    <a:pt x="97" y="12"/>
                    <a:pt x="94" y="0"/>
                  </a:cubicBezTo>
                  <a:cubicBezTo>
                    <a:pt x="77" y="0"/>
                    <a:pt x="77" y="0"/>
                    <a:pt x="77" y="0"/>
                  </a:cubicBezTo>
                  <a:cubicBezTo>
                    <a:pt x="69" y="0"/>
                    <a:pt x="59" y="5"/>
                    <a:pt x="54" y="12"/>
                  </a:cubicBezTo>
                  <a:cubicBezTo>
                    <a:pt x="5" y="80"/>
                    <a:pt x="5" y="80"/>
                    <a:pt x="5" y="80"/>
                  </a:cubicBezTo>
                  <a:cubicBezTo>
                    <a:pt x="0" y="87"/>
                    <a:pt x="3" y="92"/>
                    <a:pt x="11" y="92"/>
                  </a:cubicBezTo>
                  <a:cubicBezTo>
                    <a:pt x="25" y="92"/>
                    <a:pt x="25" y="92"/>
                    <a:pt x="25" y="92"/>
                  </a:cubicBezTo>
                  <a:cubicBezTo>
                    <a:pt x="32" y="64"/>
                    <a:pt x="62" y="46"/>
                    <a:pt x="91"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3"/>
            <p:cNvSpPr>
              <a:spLocks/>
            </p:cNvSpPr>
            <p:nvPr/>
          </p:nvSpPr>
          <p:spPr bwMode="auto">
            <a:xfrm>
              <a:off x="12415838" y="6281738"/>
              <a:ext cx="415925" cy="344488"/>
            </a:xfrm>
            <a:custGeom>
              <a:avLst/>
              <a:gdLst>
                <a:gd name="T0" fmla="*/ 106 w 111"/>
                <a:gd name="T1" fmla="*/ 80 h 92"/>
                <a:gd name="T2" fmla="*/ 57 w 111"/>
                <a:gd name="T3" fmla="*/ 12 h 92"/>
                <a:gd name="T4" fmla="*/ 34 w 111"/>
                <a:gd name="T5" fmla="*/ 0 h 92"/>
                <a:gd name="T6" fmla="*/ 17 w 111"/>
                <a:gd name="T7" fmla="*/ 0 h 92"/>
                <a:gd name="T8" fmla="*/ 0 w 111"/>
                <a:gd name="T9" fmla="*/ 34 h 92"/>
                <a:gd name="T10" fmla="*/ 20 w 111"/>
                <a:gd name="T11" fmla="*/ 41 h 92"/>
                <a:gd name="T12" fmla="*/ 86 w 111"/>
                <a:gd name="T13" fmla="*/ 92 h 92"/>
                <a:gd name="T14" fmla="*/ 100 w 111"/>
                <a:gd name="T15" fmla="*/ 92 h 92"/>
                <a:gd name="T16" fmla="*/ 106 w 111"/>
                <a:gd name="T17"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92">
                  <a:moveTo>
                    <a:pt x="106" y="80"/>
                  </a:moveTo>
                  <a:cubicBezTo>
                    <a:pt x="57" y="12"/>
                    <a:pt x="57" y="12"/>
                    <a:pt x="57" y="12"/>
                  </a:cubicBezTo>
                  <a:cubicBezTo>
                    <a:pt x="52" y="5"/>
                    <a:pt x="42" y="0"/>
                    <a:pt x="34" y="0"/>
                  </a:cubicBezTo>
                  <a:cubicBezTo>
                    <a:pt x="17" y="0"/>
                    <a:pt x="17" y="0"/>
                    <a:pt x="17" y="0"/>
                  </a:cubicBezTo>
                  <a:cubicBezTo>
                    <a:pt x="14" y="12"/>
                    <a:pt x="8" y="25"/>
                    <a:pt x="0" y="34"/>
                  </a:cubicBezTo>
                  <a:cubicBezTo>
                    <a:pt x="4" y="37"/>
                    <a:pt x="10" y="40"/>
                    <a:pt x="20" y="41"/>
                  </a:cubicBezTo>
                  <a:cubicBezTo>
                    <a:pt x="49" y="46"/>
                    <a:pt x="79" y="64"/>
                    <a:pt x="86" y="92"/>
                  </a:cubicBezTo>
                  <a:cubicBezTo>
                    <a:pt x="100" y="92"/>
                    <a:pt x="100" y="92"/>
                    <a:pt x="100" y="92"/>
                  </a:cubicBezTo>
                  <a:cubicBezTo>
                    <a:pt x="108" y="92"/>
                    <a:pt x="111" y="87"/>
                    <a:pt x="10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4"/>
            <p:cNvSpPr>
              <a:spLocks/>
            </p:cNvSpPr>
            <p:nvPr/>
          </p:nvSpPr>
          <p:spPr bwMode="auto">
            <a:xfrm>
              <a:off x="10860088" y="6022975"/>
              <a:ext cx="823912" cy="731838"/>
            </a:xfrm>
            <a:custGeom>
              <a:avLst/>
              <a:gdLst>
                <a:gd name="T0" fmla="*/ 159 w 220"/>
                <a:gd name="T1" fmla="*/ 118 h 195"/>
                <a:gd name="T2" fmla="*/ 129 w 220"/>
                <a:gd name="T3" fmla="*/ 103 h 195"/>
                <a:gd name="T4" fmla="*/ 151 w 220"/>
                <a:gd name="T5" fmla="*/ 51 h 195"/>
                <a:gd name="T6" fmla="*/ 110 w 220"/>
                <a:gd name="T7" fmla="*/ 0 h 195"/>
                <a:gd name="T8" fmla="*/ 69 w 220"/>
                <a:gd name="T9" fmla="*/ 51 h 195"/>
                <a:gd name="T10" fmla="*/ 91 w 220"/>
                <a:gd name="T11" fmla="*/ 103 h 195"/>
                <a:gd name="T12" fmla="*/ 61 w 220"/>
                <a:gd name="T13" fmla="*/ 118 h 195"/>
                <a:gd name="T14" fmla="*/ 0 w 220"/>
                <a:gd name="T15" fmla="*/ 174 h 195"/>
                <a:gd name="T16" fmla="*/ 0 w 220"/>
                <a:gd name="T17" fmla="*/ 195 h 195"/>
                <a:gd name="T18" fmla="*/ 86 w 220"/>
                <a:gd name="T19" fmla="*/ 195 h 195"/>
                <a:gd name="T20" fmla="*/ 134 w 220"/>
                <a:gd name="T21" fmla="*/ 195 h 195"/>
                <a:gd name="T22" fmla="*/ 220 w 220"/>
                <a:gd name="T23" fmla="*/ 195 h 195"/>
                <a:gd name="T24" fmla="*/ 220 w 220"/>
                <a:gd name="T25" fmla="*/ 174 h 195"/>
                <a:gd name="T26" fmla="*/ 159 w 220"/>
                <a:gd name="T27" fmla="*/ 11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195">
                  <a:moveTo>
                    <a:pt x="159" y="118"/>
                  </a:moveTo>
                  <a:cubicBezTo>
                    <a:pt x="140" y="115"/>
                    <a:pt x="132" y="108"/>
                    <a:pt x="129" y="103"/>
                  </a:cubicBezTo>
                  <a:cubicBezTo>
                    <a:pt x="142" y="91"/>
                    <a:pt x="151" y="68"/>
                    <a:pt x="151" y="51"/>
                  </a:cubicBezTo>
                  <a:cubicBezTo>
                    <a:pt x="151" y="23"/>
                    <a:pt x="133" y="0"/>
                    <a:pt x="110" y="0"/>
                  </a:cubicBezTo>
                  <a:cubicBezTo>
                    <a:pt x="87" y="0"/>
                    <a:pt x="69" y="23"/>
                    <a:pt x="69" y="51"/>
                  </a:cubicBezTo>
                  <a:cubicBezTo>
                    <a:pt x="69" y="68"/>
                    <a:pt x="78" y="91"/>
                    <a:pt x="91" y="103"/>
                  </a:cubicBezTo>
                  <a:cubicBezTo>
                    <a:pt x="88" y="107"/>
                    <a:pt x="80" y="115"/>
                    <a:pt x="61" y="118"/>
                  </a:cubicBezTo>
                  <a:cubicBezTo>
                    <a:pt x="34" y="122"/>
                    <a:pt x="0" y="142"/>
                    <a:pt x="0" y="174"/>
                  </a:cubicBezTo>
                  <a:cubicBezTo>
                    <a:pt x="0" y="195"/>
                    <a:pt x="0" y="195"/>
                    <a:pt x="0" y="195"/>
                  </a:cubicBezTo>
                  <a:cubicBezTo>
                    <a:pt x="86" y="195"/>
                    <a:pt x="86" y="195"/>
                    <a:pt x="86" y="195"/>
                  </a:cubicBezTo>
                  <a:cubicBezTo>
                    <a:pt x="134" y="195"/>
                    <a:pt x="134" y="195"/>
                    <a:pt x="134" y="195"/>
                  </a:cubicBezTo>
                  <a:cubicBezTo>
                    <a:pt x="220" y="195"/>
                    <a:pt x="220" y="195"/>
                    <a:pt x="220" y="195"/>
                  </a:cubicBezTo>
                  <a:cubicBezTo>
                    <a:pt x="220" y="174"/>
                    <a:pt x="220" y="174"/>
                    <a:pt x="220" y="174"/>
                  </a:cubicBezTo>
                  <a:cubicBezTo>
                    <a:pt x="220" y="142"/>
                    <a:pt x="186" y="122"/>
                    <a:pt x="159"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5"/>
            <p:cNvSpPr>
              <a:spLocks/>
            </p:cNvSpPr>
            <p:nvPr/>
          </p:nvSpPr>
          <p:spPr bwMode="auto">
            <a:xfrm>
              <a:off x="9828213" y="6022975"/>
              <a:ext cx="825500" cy="731838"/>
            </a:xfrm>
            <a:custGeom>
              <a:avLst/>
              <a:gdLst>
                <a:gd name="T0" fmla="*/ 159 w 220"/>
                <a:gd name="T1" fmla="*/ 118 h 195"/>
                <a:gd name="T2" fmla="*/ 129 w 220"/>
                <a:gd name="T3" fmla="*/ 103 h 195"/>
                <a:gd name="T4" fmla="*/ 152 w 220"/>
                <a:gd name="T5" fmla="*/ 51 h 195"/>
                <a:gd name="T6" fmla="*/ 110 w 220"/>
                <a:gd name="T7" fmla="*/ 0 h 195"/>
                <a:gd name="T8" fmla="*/ 69 w 220"/>
                <a:gd name="T9" fmla="*/ 51 h 195"/>
                <a:gd name="T10" fmla="*/ 91 w 220"/>
                <a:gd name="T11" fmla="*/ 103 h 195"/>
                <a:gd name="T12" fmla="*/ 61 w 220"/>
                <a:gd name="T13" fmla="*/ 118 h 195"/>
                <a:gd name="T14" fmla="*/ 0 w 220"/>
                <a:gd name="T15" fmla="*/ 174 h 195"/>
                <a:gd name="T16" fmla="*/ 0 w 220"/>
                <a:gd name="T17" fmla="*/ 195 h 195"/>
                <a:gd name="T18" fmla="*/ 86 w 220"/>
                <a:gd name="T19" fmla="*/ 195 h 195"/>
                <a:gd name="T20" fmla="*/ 134 w 220"/>
                <a:gd name="T21" fmla="*/ 195 h 195"/>
                <a:gd name="T22" fmla="*/ 220 w 220"/>
                <a:gd name="T23" fmla="*/ 195 h 195"/>
                <a:gd name="T24" fmla="*/ 220 w 220"/>
                <a:gd name="T25" fmla="*/ 174 h 195"/>
                <a:gd name="T26" fmla="*/ 159 w 220"/>
                <a:gd name="T27" fmla="*/ 11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195">
                  <a:moveTo>
                    <a:pt x="159" y="118"/>
                  </a:moveTo>
                  <a:cubicBezTo>
                    <a:pt x="141" y="115"/>
                    <a:pt x="132" y="108"/>
                    <a:pt x="129" y="103"/>
                  </a:cubicBezTo>
                  <a:cubicBezTo>
                    <a:pt x="142" y="91"/>
                    <a:pt x="152" y="68"/>
                    <a:pt x="152" y="51"/>
                  </a:cubicBezTo>
                  <a:cubicBezTo>
                    <a:pt x="152" y="23"/>
                    <a:pt x="133" y="0"/>
                    <a:pt x="110" y="0"/>
                  </a:cubicBezTo>
                  <a:cubicBezTo>
                    <a:pt x="87" y="0"/>
                    <a:pt x="69" y="23"/>
                    <a:pt x="69" y="51"/>
                  </a:cubicBezTo>
                  <a:cubicBezTo>
                    <a:pt x="69" y="68"/>
                    <a:pt x="78" y="91"/>
                    <a:pt x="91" y="103"/>
                  </a:cubicBezTo>
                  <a:cubicBezTo>
                    <a:pt x="88" y="107"/>
                    <a:pt x="80" y="115"/>
                    <a:pt x="61" y="118"/>
                  </a:cubicBezTo>
                  <a:cubicBezTo>
                    <a:pt x="34" y="122"/>
                    <a:pt x="0" y="142"/>
                    <a:pt x="0" y="174"/>
                  </a:cubicBezTo>
                  <a:cubicBezTo>
                    <a:pt x="0" y="195"/>
                    <a:pt x="0" y="195"/>
                    <a:pt x="0" y="195"/>
                  </a:cubicBezTo>
                  <a:cubicBezTo>
                    <a:pt x="86" y="195"/>
                    <a:pt x="86" y="195"/>
                    <a:pt x="86" y="195"/>
                  </a:cubicBezTo>
                  <a:cubicBezTo>
                    <a:pt x="134" y="195"/>
                    <a:pt x="134" y="195"/>
                    <a:pt x="134" y="195"/>
                  </a:cubicBezTo>
                  <a:cubicBezTo>
                    <a:pt x="220" y="195"/>
                    <a:pt x="220" y="195"/>
                    <a:pt x="220" y="195"/>
                  </a:cubicBezTo>
                  <a:cubicBezTo>
                    <a:pt x="220" y="174"/>
                    <a:pt x="220" y="174"/>
                    <a:pt x="220" y="174"/>
                  </a:cubicBezTo>
                  <a:cubicBezTo>
                    <a:pt x="220" y="142"/>
                    <a:pt x="186" y="122"/>
                    <a:pt x="159"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6"/>
            <p:cNvSpPr>
              <a:spLocks/>
            </p:cNvSpPr>
            <p:nvPr/>
          </p:nvSpPr>
          <p:spPr bwMode="auto">
            <a:xfrm>
              <a:off x="11890375" y="6022975"/>
              <a:ext cx="825500" cy="731838"/>
            </a:xfrm>
            <a:custGeom>
              <a:avLst/>
              <a:gdLst>
                <a:gd name="T0" fmla="*/ 159 w 220"/>
                <a:gd name="T1" fmla="*/ 118 h 195"/>
                <a:gd name="T2" fmla="*/ 129 w 220"/>
                <a:gd name="T3" fmla="*/ 103 h 195"/>
                <a:gd name="T4" fmla="*/ 151 w 220"/>
                <a:gd name="T5" fmla="*/ 51 h 195"/>
                <a:gd name="T6" fmla="*/ 110 w 220"/>
                <a:gd name="T7" fmla="*/ 0 h 195"/>
                <a:gd name="T8" fmla="*/ 69 w 220"/>
                <a:gd name="T9" fmla="*/ 51 h 195"/>
                <a:gd name="T10" fmla="*/ 91 w 220"/>
                <a:gd name="T11" fmla="*/ 103 h 195"/>
                <a:gd name="T12" fmla="*/ 61 w 220"/>
                <a:gd name="T13" fmla="*/ 118 h 195"/>
                <a:gd name="T14" fmla="*/ 0 w 220"/>
                <a:gd name="T15" fmla="*/ 174 h 195"/>
                <a:gd name="T16" fmla="*/ 0 w 220"/>
                <a:gd name="T17" fmla="*/ 195 h 195"/>
                <a:gd name="T18" fmla="*/ 86 w 220"/>
                <a:gd name="T19" fmla="*/ 195 h 195"/>
                <a:gd name="T20" fmla="*/ 134 w 220"/>
                <a:gd name="T21" fmla="*/ 195 h 195"/>
                <a:gd name="T22" fmla="*/ 220 w 220"/>
                <a:gd name="T23" fmla="*/ 195 h 195"/>
                <a:gd name="T24" fmla="*/ 220 w 220"/>
                <a:gd name="T25" fmla="*/ 174 h 195"/>
                <a:gd name="T26" fmla="*/ 159 w 220"/>
                <a:gd name="T27" fmla="*/ 11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195">
                  <a:moveTo>
                    <a:pt x="159" y="118"/>
                  </a:moveTo>
                  <a:cubicBezTo>
                    <a:pt x="140" y="115"/>
                    <a:pt x="132" y="108"/>
                    <a:pt x="129" y="103"/>
                  </a:cubicBezTo>
                  <a:cubicBezTo>
                    <a:pt x="142" y="91"/>
                    <a:pt x="151" y="68"/>
                    <a:pt x="151" y="51"/>
                  </a:cubicBezTo>
                  <a:cubicBezTo>
                    <a:pt x="151" y="23"/>
                    <a:pt x="133" y="0"/>
                    <a:pt x="110" y="0"/>
                  </a:cubicBezTo>
                  <a:cubicBezTo>
                    <a:pt x="87" y="0"/>
                    <a:pt x="69" y="23"/>
                    <a:pt x="69" y="51"/>
                  </a:cubicBezTo>
                  <a:cubicBezTo>
                    <a:pt x="69" y="68"/>
                    <a:pt x="78" y="91"/>
                    <a:pt x="91" y="103"/>
                  </a:cubicBezTo>
                  <a:cubicBezTo>
                    <a:pt x="88" y="107"/>
                    <a:pt x="80" y="115"/>
                    <a:pt x="61" y="118"/>
                  </a:cubicBezTo>
                  <a:cubicBezTo>
                    <a:pt x="34" y="122"/>
                    <a:pt x="0" y="142"/>
                    <a:pt x="0" y="174"/>
                  </a:cubicBezTo>
                  <a:cubicBezTo>
                    <a:pt x="0" y="195"/>
                    <a:pt x="0" y="195"/>
                    <a:pt x="0" y="195"/>
                  </a:cubicBezTo>
                  <a:cubicBezTo>
                    <a:pt x="86" y="195"/>
                    <a:pt x="86" y="195"/>
                    <a:pt x="86" y="195"/>
                  </a:cubicBezTo>
                  <a:cubicBezTo>
                    <a:pt x="134" y="195"/>
                    <a:pt x="134" y="195"/>
                    <a:pt x="134" y="195"/>
                  </a:cubicBezTo>
                  <a:cubicBezTo>
                    <a:pt x="220" y="195"/>
                    <a:pt x="220" y="195"/>
                    <a:pt x="220" y="195"/>
                  </a:cubicBezTo>
                  <a:cubicBezTo>
                    <a:pt x="220" y="174"/>
                    <a:pt x="220" y="174"/>
                    <a:pt x="220" y="174"/>
                  </a:cubicBezTo>
                  <a:cubicBezTo>
                    <a:pt x="220" y="142"/>
                    <a:pt x="186" y="122"/>
                    <a:pt x="159"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Slide Number Placeholder 2"/>
          <p:cNvSpPr>
            <a:spLocks noGrp="1"/>
          </p:cNvSpPr>
          <p:nvPr>
            <p:ph type="sldNum" sz="quarter" idx="4"/>
          </p:nvPr>
        </p:nvSpPr>
        <p:spPr/>
        <p:txBody>
          <a:bodyPr/>
          <a:lstStyle/>
          <a:p>
            <a:fld id="{96A97DD0-5BE7-4856-A2A9-C42C6688E607}" type="slidenum">
              <a:rPr lang="en-US" smtClean="0"/>
              <a:pPr/>
              <a:t>9</a:t>
            </a:fld>
            <a:endParaRPr lang="en-US" dirty="0"/>
          </a:p>
        </p:txBody>
      </p:sp>
    </p:spTree>
    <p:extLst>
      <p:ext uri="{BB962C8B-B14F-4D97-AF65-F5344CB8AC3E}">
        <p14:creationId xmlns:p14="http://schemas.microsoft.com/office/powerpoint/2010/main" val="2605445251"/>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ctxRw2QjPkqfMJ4M84x_u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qTDHlYJhg067h5uv.Y75d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wGRkdrfQrkGlXbCyUWsME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SWtUTRTyQkmRy4lPCVtQo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YXGSQlvpf0OYzyPASv9le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nXOe83YWdEmnwsJptO8OA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CKSWBIRiM0.t_WqymRtp.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gc5f.NgeukKbYyHc.iQ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7YXuv6R2a0eFrxmm9U2r5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Z62bMPHbSUe2DmiEcZlDK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HEiXUHfRPE6s8ycrH24ok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gs.EUyn0Ak._1vZeQiBZO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a_6Ica_yDkae5d3.DThtp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39eSsNkSO0SLFmNGzqIbD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JT_T1El27UeXuk8VWewOL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3m90LtXEbUKBTHa352Uxj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5F1K_d.auEimpis58UeLf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JDQL1b_bOU6U2qv_SgZIS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Ksg8SOJmi0CQQqECjKhBm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NaIFbvJ.U.uj9cs32.p0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dmiEEtJ2HkGE_M2GZ75vD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WY87N8btSUKeUPwGu7leu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LRUf4VO.K0mu5HXUHFwzS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AFXfWHuz8USlQcomK4hA9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n2uQqxbRUkSNMARntRx8J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koanGDQLCEOBeZZhSJqTM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s3RZoBRyyku0uwwW7Zlq8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5znghbXZxkqsVmbuoQuGe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ykibIol2hUKXHZPzf2ojk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5kPup7YxTEm3kZOB.hE8Z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CWMEcgw9AU.o2LU7rRnra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LTcijm.7EECgmOeQDGSAu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4e3kYfKT70CeCLa6XK7rU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y5Q0rqIJPU.w5EE5fGMIx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IWg4QJcDe0eV06ZFpQyWw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JgzM_16bSUqQWMHnSC3bR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14bfD8_xW0qPAUsGjwB2x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oAzHUoM6kEiXYBnQJNysbg"/>
</p:tagLst>
</file>

<file path=ppt/theme/theme1.xml><?xml version="1.0" encoding="utf-8"?>
<a:theme xmlns:a="http://schemas.openxmlformats.org/drawingml/2006/main" name="CL15 Breakout-Template_FINAL">
  <a:themeElements>
    <a:clrScheme name="Cisco Live 2015">
      <a:dk1>
        <a:srgbClr val="676767"/>
      </a:dk1>
      <a:lt1>
        <a:srgbClr val="FFFFFF"/>
      </a:lt1>
      <a:dk2>
        <a:srgbClr val="A6A6A6"/>
      </a:dk2>
      <a:lt2>
        <a:srgbClr val="595959"/>
      </a:lt2>
      <a:accent1>
        <a:srgbClr val="00A3DE"/>
      </a:accent1>
      <a:accent2>
        <a:srgbClr val="F99D33"/>
      </a:accent2>
      <a:accent3>
        <a:srgbClr val="3DA649"/>
      </a:accent3>
      <a:accent4>
        <a:srgbClr val="F26122"/>
      </a:accent4>
      <a:accent5>
        <a:srgbClr val="0D868E"/>
      </a:accent5>
      <a:accent6>
        <a:srgbClr val="214794"/>
      </a:accent6>
      <a:hlink>
        <a:srgbClr val="2BA2D7"/>
      </a:hlink>
      <a:folHlink>
        <a:srgbClr val="2968AF"/>
      </a:folHlink>
    </a:clrScheme>
    <a:fontScheme name="Bullets-graphic element">
      <a:majorFont>
        <a:latin typeface="Arial"/>
        <a:ea typeface="Apple LiGothic Medium"/>
        <a:cs typeface="Apple LiGothic Medium"/>
      </a:majorFont>
      <a:minorFont>
        <a:latin typeface="Arial"/>
        <a:ea typeface="Apple LiGothic Medium"/>
        <a:cs typeface="Apple LiGothic Mediu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91440" tIns="45720" rIns="91440" bIns="4572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9525"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lnSpc>
            <a:spcPct val="90000"/>
          </a:lnSpc>
          <a:spcBef>
            <a:spcPts val="600"/>
          </a:spcBef>
          <a:defRPr dirty="0" err="1" smtClean="0"/>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scoLive-Breakout-Template_022315_rev.potx" id="{6667D785-666B-45DA-9F23-DF41FDC0D91E}" vid="{13F82362-A2DA-4DBA-B258-D252B3EA3E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CL15 Breakout-Template_FINAL</Template>
  <TotalTime>0</TotalTime>
  <Words>2869</Words>
  <Application>Microsoft Office PowerPoint</Application>
  <PresentationFormat>On-screen Show (16:9)</PresentationFormat>
  <Paragraphs>444</Paragraphs>
  <Slides>39</Slides>
  <Notes>38</Notes>
  <HiddenSlides>6</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39</vt:i4>
      </vt:variant>
    </vt:vector>
  </HeadingPairs>
  <TitlesOfParts>
    <vt:vector size="59" baseType="lpstr">
      <vt:lpstr>ＭＳ Ｐゴシック</vt:lpstr>
      <vt:lpstr>ＭＳ Ｐゴシック</vt:lpstr>
      <vt:lpstr>Apple LiGothic Medium</vt:lpstr>
      <vt:lpstr>Arial</vt:lpstr>
      <vt:lpstr>Arial Bold</vt:lpstr>
      <vt:lpstr>Broadway</vt:lpstr>
      <vt:lpstr>Calibri</vt:lpstr>
      <vt:lpstr>Cisco SansTT</vt:lpstr>
      <vt:lpstr>Ciscolight</vt:lpstr>
      <vt:lpstr>CiscoSans</vt:lpstr>
      <vt:lpstr>CiscoSans ExtraLight</vt:lpstr>
      <vt:lpstr>CiscoSans Thin</vt:lpstr>
      <vt:lpstr>CiscoSansTT</vt:lpstr>
      <vt:lpstr>CiscoSansTT ExtraLight</vt:lpstr>
      <vt:lpstr>CiscoSansTT Light</vt:lpstr>
      <vt:lpstr>CiscoSansTT Thin</vt:lpstr>
      <vt:lpstr>Helvetica</vt:lpstr>
      <vt:lpstr>Helvetica Neue</vt:lpstr>
      <vt:lpstr>Wingdings</vt:lpstr>
      <vt:lpstr>CL15 Breakout-Template_FINAL</vt:lpstr>
      <vt:lpstr>PowerPoint Presentation</vt:lpstr>
      <vt:lpstr>Ambientes Laborales Para las Nuevas Generaciones</vt:lpstr>
      <vt:lpstr>La Oficina Hoy - Desafíos</vt:lpstr>
      <vt:lpstr>La Oficina Hoy - Preguntas</vt:lpstr>
      <vt:lpstr>Trabajo Flexible</vt:lpstr>
      <vt:lpstr>PowerPoint Presentation</vt:lpstr>
      <vt:lpstr>Un Día Típico</vt:lpstr>
      <vt:lpstr>La Fuerza de Trabajo Necesita Más Flexibilidad</vt:lpstr>
      <vt:lpstr>Factores más importantes para los espacios de trabajo?</vt:lpstr>
      <vt:lpstr>PowerPoint Presentation</vt:lpstr>
      <vt:lpstr>Nuevo Paradigma de diseño - Activity-based Working (ABW)</vt:lpstr>
      <vt:lpstr>PowerPoint Presentation</vt:lpstr>
      <vt:lpstr>El Rol de la Tecnología en la Tranformación del Espacio de Trabajo</vt:lpstr>
      <vt:lpstr>Espacios de Trabajo Inteligentes y Conectados</vt:lpstr>
      <vt:lpstr>PowerPoint Presentation</vt:lpstr>
      <vt:lpstr>La colaboración permite la transformación</vt:lpstr>
      <vt:lpstr>El impacto del video en la tranformación de los espacios de trabajo</vt:lpstr>
      <vt:lpstr>Conectando a los empleados virtuales o remotos Productividad a través de las reuniones virtuales</vt:lpstr>
      <vt:lpstr>PowerPoint Presentation</vt:lpstr>
      <vt:lpstr>(re)Diseñando los Espacios de Trabajo</vt:lpstr>
      <vt:lpstr>Rediseñando la oficina</vt:lpstr>
      <vt:lpstr>PowerPoint Presentation</vt:lpstr>
      <vt:lpstr>PowerPoint Presentation</vt:lpstr>
      <vt:lpstr>PowerPoint Presentation</vt:lpstr>
      <vt:lpstr>Salas con Colaboración</vt:lpstr>
      <vt:lpstr>Salas con Colaboración Un dispositivo para cada espacio de trabajo</vt:lpstr>
      <vt:lpstr>Project Workplace cisco.com/go/project workplace </vt:lpstr>
      <vt:lpstr>Experimentando los espacios de trabajo</vt:lpstr>
      <vt:lpstr>PowerPoint Presentation</vt:lpstr>
      <vt:lpstr>PowerPoint Presentation</vt:lpstr>
      <vt:lpstr>Proximidad Inteligente para Voz Movil Experiencia mejorada en el escritorio</vt:lpstr>
      <vt:lpstr>PowerPoint Presentation</vt:lpstr>
      <vt:lpstr>Llevar tu reunión a todas partes y a todos </vt:lpstr>
      <vt:lpstr>Proximity and WebEx Mobile (Beta)</vt:lpstr>
      <vt:lpstr>PowerPoint Presentation</vt:lpstr>
      <vt:lpstr>Permitiendo la Flexibilidad Herramientas para el manejo de la oficina</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2015-10-16T19:24:32Z</dcterms:created>
  <dcterms:modified xsi:type="dcterms:W3CDTF">2016-11-10T13:40:21Z</dcterms:modified>
</cp:coreProperties>
</file>