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5143500" type="screen16x9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9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C5E45-52A5-438E-8E71-279D59E40E9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UY"/>
        </a:p>
      </dgm:t>
    </dgm:pt>
    <dgm:pt modelId="{B510E6A4-0790-4E28-AD74-524174C925CD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UY" sz="16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Identificar</a:t>
          </a:r>
          <a:endParaRPr lang="es-UY" sz="16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gm:t>
    </dgm:pt>
    <dgm:pt modelId="{F9E6D2E5-F464-4111-B9EC-B8668DE7D198}" type="parTrans" cxnId="{88141CBB-7D11-4C3C-A511-B7F35ABDA435}">
      <dgm:prSet/>
      <dgm:spPr/>
      <dgm:t>
        <a:bodyPr/>
        <a:lstStyle/>
        <a:p>
          <a:endParaRPr lang="es-UY"/>
        </a:p>
      </dgm:t>
    </dgm:pt>
    <dgm:pt modelId="{7766F34A-8F56-4138-84CD-0CAE499575C6}" type="sibTrans" cxnId="{88141CBB-7D11-4C3C-A511-B7F35ABDA435}">
      <dgm:prSet/>
      <dgm:spPr/>
      <dgm:t>
        <a:bodyPr/>
        <a:lstStyle/>
        <a:p>
          <a:endParaRPr lang="es-UY"/>
        </a:p>
      </dgm:t>
    </dgm:pt>
    <dgm:pt modelId="{A649104F-E71D-4A5C-BC9E-FFA278FAB505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UY" sz="16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Proteger</a:t>
          </a:r>
          <a:endParaRPr lang="es-UY" sz="16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gm:t>
    </dgm:pt>
    <dgm:pt modelId="{5FFC5C05-A95E-4A04-979E-76810FEE82E1}" type="parTrans" cxnId="{919226DC-A16C-4D56-B9F8-E6F877F739EA}">
      <dgm:prSet/>
      <dgm:spPr/>
      <dgm:t>
        <a:bodyPr/>
        <a:lstStyle/>
        <a:p>
          <a:endParaRPr lang="es-UY"/>
        </a:p>
      </dgm:t>
    </dgm:pt>
    <dgm:pt modelId="{CE21FBF7-83CA-4D37-8F96-472C5492A1A5}" type="sibTrans" cxnId="{919226DC-A16C-4D56-B9F8-E6F877F739EA}">
      <dgm:prSet/>
      <dgm:spPr/>
      <dgm:t>
        <a:bodyPr/>
        <a:lstStyle/>
        <a:p>
          <a:endParaRPr lang="es-UY"/>
        </a:p>
      </dgm:t>
    </dgm:pt>
    <dgm:pt modelId="{561321C7-BD6C-4AD9-BDDE-009565B0F6B3}">
      <dgm:prSet phldrT="[Texto]" custT="1"/>
      <dgm:spPr>
        <a:solidFill>
          <a:srgbClr val="FFCC66"/>
        </a:solidFill>
      </dgm:spPr>
      <dgm:t>
        <a:bodyPr/>
        <a:lstStyle/>
        <a:p>
          <a:r>
            <a:rPr lang="es-UY" sz="16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Detectar</a:t>
          </a:r>
          <a:endParaRPr lang="es-UY" sz="16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gm:t>
    </dgm:pt>
    <dgm:pt modelId="{B005196C-622F-43A0-9856-90270E294690}" type="parTrans" cxnId="{45808911-6AA5-4D37-A630-B0097D05E3DC}">
      <dgm:prSet/>
      <dgm:spPr/>
      <dgm:t>
        <a:bodyPr/>
        <a:lstStyle/>
        <a:p>
          <a:endParaRPr lang="es-UY"/>
        </a:p>
      </dgm:t>
    </dgm:pt>
    <dgm:pt modelId="{9A84A2CB-A67E-410E-913A-A33164836FDD}" type="sibTrans" cxnId="{45808911-6AA5-4D37-A630-B0097D05E3DC}">
      <dgm:prSet/>
      <dgm:spPr/>
      <dgm:t>
        <a:bodyPr/>
        <a:lstStyle/>
        <a:p>
          <a:endParaRPr lang="es-UY"/>
        </a:p>
      </dgm:t>
    </dgm:pt>
    <dgm:pt modelId="{1F7E2BEF-913D-4D35-B229-1106EEB64513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UY" sz="16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Responder</a:t>
          </a:r>
          <a:endParaRPr lang="es-UY" sz="16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gm:t>
    </dgm:pt>
    <dgm:pt modelId="{80C44285-B663-4C3A-82C4-15E3A7A2C2CB}" type="parTrans" cxnId="{AB515736-707E-4CB5-BB96-9484697F12FF}">
      <dgm:prSet/>
      <dgm:spPr/>
      <dgm:t>
        <a:bodyPr/>
        <a:lstStyle/>
        <a:p>
          <a:endParaRPr lang="es-UY"/>
        </a:p>
      </dgm:t>
    </dgm:pt>
    <dgm:pt modelId="{F1C3AC73-6B3D-4FAA-8EB6-9B0ECF2FCAED}" type="sibTrans" cxnId="{AB515736-707E-4CB5-BB96-9484697F12FF}">
      <dgm:prSet/>
      <dgm:spPr/>
      <dgm:t>
        <a:bodyPr/>
        <a:lstStyle/>
        <a:p>
          <a:endParaRPr lang="es-UY"/>
        </a:p>
      </dgm:t>
    </dgm:pt>
    <dgm:pt modelId="{72CF7ABC-D448-414B-BF01-84E639F29BC9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UY" sz="16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Recuperar</a:t>
          </a:r>
          <a:endParaRPr lang="es-UY" sz="16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gm:t>
    </dgm:pt>
    <dgm:pt modelId="{3BCC5F6C-EF45-47C5-B1E1-1E1DB393AA9D}" type="parTrans" cxnId="{7CA5577E-F118-4F23-83D8-5AAC1EAA8413}">
      <dgm:prSet/>
      <dgm:spPr/>
      <dgm:t>
        <a:bodyPr/>
        <a:lstStyle/>
        <a:p>
          <a:endParaRPr lang="es-UY"/>
        </a:p>
      </dgm:t>
    </dgm:pt>
    <dgm:pt modelId="{872584AA-C125-40A3-99C5-E9B7B632E922}" type="sibTrans" cxnId="{7CA5577E-F118-4F23-83D8-5AAC1EAA8413}">
      <dgm:prSet/>
      <dgm:spPr/>
      <dgm:t>
        <a:bodyPr/>
        <a:lstStyle/>
        <a:p>
          <a:endParaRPr lang="es-UY"/>
        </a:p>
      </dgm:t>
    </dgm:pt>
    <dgm:pt modelId="{67F609C3-4133-4135-AEE6-7E9CCA4E46C7}" type="pres">
      <dgm:prSet presAssocID="{C0EC5E45-52A5-438E-8E71-279D59E40E9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BE0B4A24-2AA3-4C55-9738-D0FCF90107D9}" type="pres">
      <dgm:prSet presAssocID="{B510E6A4-0790-4E28-AD74-524174C925CD}" presName="node" presStyleLbl="node1" presStyleIdx="0" presStyleCnt="5" custScaleX="135261" custScaleY="103778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C53F8B2-CE3B-4C15-8A31-0EED2D3A5603}" type="pres">
      <dgm:prSet presAssocID="{B510E6A4-0790-4E28-AD74-524174C925CD}" presName="spNode" presStyleCnt="0"/>
      <dgm:spPr/>
    </dgm:pt>
    <dgm:pt modelId="{5E9F835C-00D6-4F4C-815F-CBB3C2EE4BC6}" type="pres">
      <dgm:prSet presAssocID="{7766F34A-8F56-4138-84CD-0CAE499575C6}" presName="sibTrans" presStyleLbl="sibTrans1D1" presStyleIdx="0" presStyleCnt="5"/>
      <dgm:spPr/>
      <dgm:t>
        <a:bodyPr/>
        <a:lstStyle/>
        <a:p>
          <a:endParaRPr lang="es-UY"/>
        </a:p>
      </dgm:t>
    </dgm:pt>
    <dgm:pt modelId="{D2458307-D5ED-43D6-B260-E4064BBD8FB4}" type="pres">
      <dgm:prSet presAssocID="{A649104F-E71D-4A5C-BC9E-FFA278FAB505}" presName="node" presStyleLbl="node1" presStyleIdx="1" presStyleCnt="5" custScaleX="113083" custScaleY="96995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F3CCD89-22E6-40FD-9A98-2172D9B57710}" type="pres">
      <dgm:prSet presAssocID="{A649104F-E71D-4A5C-BC9E-FFA278FAB505}" presName="spNode" presStyleCnt="0"/>
      <dgm:spPr/>
    </dgm:pt>
    <dgm:pt modelId="{E04F3914-3786-4A11-B480-CE3A302F31CA}" type="pres">
      <dgm:prSet presAssocID="{CE21FBF7-83CA-4D37-8F96-472C5492A1A5}" presName="sibTrans" presStyleLbl="sibTrans1D1" presStyleIdx="1" presStyleCnt="5"/>
      <dgm:spPr/>
      <dgm:t>
        <a:bodyPr/>
        <a:lstStyle/>
        <a:p>
          <a:endParaRPr lang="es-UY"/>
        </a:p>
      </dgm:t>
    </dgm:pt>
    <dgm:pt modelId="{E0AF26FB-6458-4187-9A72-39315BC968EE}" type="pres">
      <dgm:prSet presAssocID="{561321C7-BD6C-4AD9-BDDE-009565B0F6B3}" presName="node" presStyleLbl="node1" presStyleIdx="2" presStyleCnt="5" custScaleX="150569" custScaleY="80416" custRadScaleRad="112012" custRadScaleInc="-38092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57E916A-DE70-4923-B926-5F6BD9E7EE9D}" type="pres">
      <dgm:prSet presAssocID="{561321C7-BD6C-4AD9-BDDE-009565B0F6B3}" presName="spNode" presStyleCnt="0"/>
      <dgm:spPr/>
    </dgm:pt>
    <dgm:pt modelId="{BE625CB1-25EE-4FCD-86BA-38701A9DF871}" type="pres">
      <dgm:prSet presAssocID="{9A84A2CB-A67E-410E-913A-A33164836FDD}" presName="sibTrans" presStyleLbl="sibTrans1D1" presStyleIdx="2" presStyleCnt="5"/>
      <dgm:spPr/>
      <dgm:t>
        <a:bodyPr/>
        <a:lstStyle/>
        <a:p>
          <a:endParaRPr lang="es-UY"/>
        </a:p>
      </dgm:t>
    </dgm:pt>
    <dgm:pt modelId="{B74105A3-DD29-492E-B753-1DDF6598E3F0}" type="pres">
      <dgm:prSet presAssocID="{1F7E2BEF-913D-4D35-B229-1106EEB64513}" presName="node" presStyleLbl="node1" presStyleIdx="3" presStyleCnt="5" custScaleX="121698" custScaleY="89407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B1C201D9-1D8E-45A9-BCFB-F1261196205D}" type="pres">
      <dgm:prSet presAssocID="{1F7E2BEF-913D-4D35-B229-1106EEB64513}" presName="spNode" presStyleCnt="0"/>
      <dgm:spPr/>
    </dgm:pt>
    <dgm:pt modelId="{CF6E8BFB-1531-4946-A5CE-5A6B326AB107}" type="pres">
      <dgm:prSet presAssocID="{F1C3AC73-6B3D-4FAA-8EB6-9B0ECF2FCAED}" presName="sibTrans" presStyleLbl="sibTrans1D1" presStyleIdx="3" presStyleCnt="5"/>
      <dgm:spPr/>
      <dgm:t>
        <a:bodyPr/>
        <a:lstStyle/>
        <a:p>
          <a:endParaRPr lang="es-UY"/>
        </a:p>
      </dgm:t>
    </dgm:pt>
    <dgm:pt modelId="{09FB9914-4CA4-4EF6-B5CE-229000016BDB}" type="pres">
      <dgm:prSet presAssocID="{72CF7ABC-D448-414B-BF01-84E639F29BC9}" presName="node" presStyleLbl="node1" presStyleIdx="4" presStyleCnt="5" custScaleX="122889" custScaleY="96995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8AC0F76-7C8A-4597-BEFE-791A6785A005}" type="pres">
      <dgm:prSet presAssocID="{72CF7ABC-D448-414B-BF01-84E639F29BC9}" presName="spNode" presStyleCnt="0"/>
      <dgm:spPr/>
    </dgm:pt>
    <dgm:pt modelId="{195C2779-FCD7-4F22-8774-B064E62C30E9}" type="pres">
      <dgm:prSet presAssocID="{872584AA-C125-40A3-99C5-E9B7B632E922}" presName="sibTrans" presStyleLbl="sibTrans1D1" presStyleIdx="4" presStyleCnt="5"/>
      <dgm:spPr/>
      <dgm:t>
        <a:bodyPr/>
        <a:lstStyle/>
        <a:p>
          <a:endParaRPr lang="es-UY"/>
        </a:p>
      </dgm:t>
    </dgm:pt>
  </dgm:ptLst>
  <dgm:cxnLst>
    <dgm:cxn modelId="{45808911-6AA5-4D37-A630-B0097D05E3DC}" srcId="{C0EC5E45-52A5-438E-8E71-279D59E40E9A}" destId="{561321C7-BD6C-4AD9-BDDE-009565B0F6B3}" srcOrd="2" destOrd="0" parTransId="{B005196C-622F-43A0-9856-90270E294690}" sibTransId="{9A84A2CB-A67E-410E-913A-A33164836FDD}"/>
    <dgm:cxn modelId="{7ED759F5-1970-48B4-BC9A-DCF3CE3D69E6}" type="presOf" srcId="{9A84A2CB-A67E-410E-913A-A33164836FDD}" destId="{BE625CB1-25EE-4FCD-86BA-38701A9DF871}" srcOrd="0" destOrd="0" presId="urn:microsoft.com/office/officeart/2005/8/layout/cycle5"/>
    <dgm:cxn modelId="{7CA5577E-F118-4F23-83D8-5AAC1EAA8413}" srcId="{C0EC5E45-52A5-438E-8E71-279D59E40E9A}" destId="{72CF7ABC-D448-414B-BF01-84E639F29BC9}" srcOrd="4" destOrd="0" parTransId="{3BCC5F6C-EF45-47C5-B1E1-1E1DB393AA9D}" sibTransId="{872584AA-C125-40A3-99C5-E9B7B632E922}"/>
    <dgm:cxn modelId="{9430BBD7-944C-47E2-BD8B-C817D9207F42}" type="presOf" srcId="{CE21FBF7-83CA-4D37-8F96-472C5492A1A5}" destId="{E04F3914-3786-4A11-B480-CE3A302F31CA}" srcOrd="0" destOrd="0" presId="urn:microsoft.com/office/officeart/2005/8/layout/cycle5"/>
    <dgm:cxn modelId="{4B9E4142-3149-419C-9164-F152799F4FD8}" type="presOf" srcId="{A649104F-E71D-4A5C-BC9E-FFA278FAB505}" destId="{D2458307-D5ED-43D6-B260-E4064BBD8FB4}" srcOrd="0" destOrd="0" presId="urn:microsoft.com/office/officeart/2005/8/layout/cycle5"/>
    <dgm:cxn modelId="{DB12FA01-814B-4DD4-8656-B2F46A32A236}" type="presOf" srcId="{B510E6A4-0790-4E28-AD74-524174C925CD}" destId="{BE0B4A24-2AA3-4C55-9738-D0FCF90107D9}" srcOrd="0" destOrd="0" presId="urn:microsoft.com/office/officeart/2005/8/layout/cycle5"/>
    <dgm:cxn modelId="{1DF5FBC7-71E8-49F7-BF09-ED29253D1143}" type="presOf" srcId="{872584AA-C125-40A3-99C5-E9B7B632E922}" destId="{195C2779-FCD7-4F22-8774-B064E62C30E9}" srcOrd="0" destOrd="0" presId="urn:microsoft.com/office/officeart/2005/8/layout/cycle5"/>
    <dgm:cxn modelId="{D4E69EFB-DFA2-4695-8BE5-6209BF74C8ED}" type="presOf" srcId="{561321C7-BD6C-4AD9-BDDE-009565B0F6B3}" destId="{E0AF26FB-6458-4187-9A72-39315BC968EE}" srcOrd="0" destOrd="0" presId="urn:microsoft.com/office/officeart/2005/8/layout/cycle5"/>
    <dgm:cxn modelId="{BAB14EE5-0CC6-4D46-9D53-12F8DABFA180}" type="presOf" srcId="{F1C3AC73-6B3D-4FAA-8EB6-9B0ECF2FCAED}" destId="{CF6E8BFB-1531-4946-A5CE-5A6B326AB107}" srcOrd="0" destOrd="0" presId="urn:microsoft.com/office/officeart/2005/8/layout/cycle5"/>
    <dgm:cxn modelId="{C54B6D0D-8A87-4451-AD46-2F612A5BE420}" type="presOf" srcId="{1F7E2BEF-913D-4D35-B229-1106EEB64513}" destId="{B74105A3-DD29-492E-B753-1DDF6598E3F0}" srcOrd="0" destOrd="0" presId="urn:microsoft.com/office/officeart/2005/8/layout/cycle5"/>
    <dgm:cxn modelId="{4E9B057D-B9ED-4E9A-9558-1F69EFC491F2}" type="presOf" srcId="{7766F34A-8F56-4138-84CD-0CAE499575C6}" destId="{5E9F835C-00D6-4F4C-815F-CBB3C2EE4BC6}" srcOrd="0" destOrd="0" presId="urn:microsoft.com/office/officeart/2005/8/layout/cycle5"/>
    <dgm:cxn modelId="{88141CBB-7D11-4C3C-A511-B7F35ABDA435}" srcId="{C0EC5E45-52A5-438E-8E71-279D59E40E9A}" destId="{B510E6A4-0790-4E28-AD74-524174C925CD}" srcOrd="0" destOrd="0" parTransId="{F9E6D2E5-F464-4111-B9EC-B8668DE7D198}" sibTransId="{7766F34A-8F56-4138-84CD-0CAE499575C6}"/>
    <dgm:cxn modelId="{3E170B99-6EC0-4BE8-AE8D-5E8227C939E4}" type="presOf" srcId="{72CF7ABC-D448-414B-BF01-84E639F29BC9}" destId="{09FB9914-4CA4-4EF6-B5CE-229000016BDB}" srcOrd="0" destOrd="0" presId="urn:microsoft.com/office/officeart/2005/8/layout/cycle5"/>
    <dgm:cxn modelId="{65914A99-1E32-42AC-AB5A-A20F45E84931}" type="presOf" srcId="{C0EC5E45-52A5-438E-8E71-279D59E40E9A}" destId="{67F609C3-4133-4135-AEE6-7E9CCA4E46C7}" srcOrd="0" destOrd="0" presId="urn:microsoft.com/office/officeart/2005/8/layout/cycle5"/>
    <dgm:cxn modelId="{AB515736-707E-4CB5-BB96-9484697F12FF}" srcId="{C0EC5E45-52A5-438E-8E71-279D59E40E9A}" destId="{1F7E2BEF-913D-4D35-B229-1106EEB64513}" srcOrd="3" destOrd="0" parTransId="{80C44285-B663-4C3A-82C4-15E3A7A2C2CB}" sibTransId="{F1C3AC73-6B3D-4FAA-8EB6-9B0ECF2FCAED}"/>
    <dgm:cxn modelId="{919226DC-A16C-4D56-B9F8-E6F877F739EA}" srcId="{C0EC5E45-52A5-438E-8E71-279D59E40E9A}" destId="{A649104F-E71D-4A5C-BC9E-FFA278FAB505}" srcOrd="1" destOrd="0" parTransId="{5FFC5C05-A95E-4A04-979E-76810FEE82E1}" sibTransId="{CE21FBF7-83CA-4D37-8F96-472C5492A1A5}"/>
    <dgm:cxn modelId="{773A5140-B06C-4BBF-B6B9-3E6314B7DD64}" type="presParOf" srcId="{67F609C3-4133-4135-AEE6-7E9CCA4E46C7}" destId="{BE0B4A24-2AA3-4C55-9738-D0FCF90107D9}" srcOrd="0" destOrd="0" presId="urn:microsoft.com/office/officeart/2005/8/layout/cycle5"/>
    <dgm:cxn modelId="{629E8913-E99A-48B9-81EB-176471A7CBB9}" type="presParOf" srcId="{67F609C3-4133-4135-AEE6-7E9CCA4E46C7}" destId="{FC53F8B2-CE3B-4C15-8A31-0EED2D3A5603}" srcOrd="1" destOrd="0" presId="urn:microsoft.com/office/officeart/2005/8/layout/cycle5"/>
    <dgm:cxn modelId="{F8B1F162-2E77-4A60-833E-173D87FF9396}" type="presParOf" srcId="{67F609C3-4133-4135-AEE6-7E9CCA4E46C7}" destId="{5E9F835C-00D6-4F4C-815F-CBB3C2EE4BC6}" srcOrd="2" destOrd="0" presId="urn:microsoft.com/office/officeart/2005/8/layout/cycle5"/>
    <dgm:cxn modelId="{8A636DDB-0DD7-4801-827F-EE4E999665A3}" type="presParOf" srcId="{67F609C3-4133-4135-AEE6-7E9CCA4E46C7}" destId="{D2458307-D5ED-43D6-B260-E4064BBD8FB4}" srcOrd="3" destOrd="0" presId="urn:microsoft.com/office/officeart/2005/8/layout/cycle5"/>
    <dgm:cxn modelId="{531F1F70-E6FC-4897-B32A-ECA8D5E93692}" type="presParOf" srcId="{67F609C3-4133-4135-AEE6-7E9CCA4E46C7}" destId="{FF3CCD89-22E6-40FD-9A98-2172D9B57710}" srcOrd="4" destOrd="0" presId="urn:microsoft.com/office/officeart/2005/8/layout/cycle5"/>
    <dgm:cxn modelId="{E8732252-FDBF-4571-B2BE-32C43A689DEA}" type="presParOf" srcId="{67F609C3-4133-4135-AEE6-7E9CCA4E46C7}" destId="{E04F3914-3786-4A11-B480-CE3A302F31CA}" srcOrd="5" destOrd="0" presId="urn:microsoft.com/office/officeart/2005/8/layout/cycle5"/>
    <dgm:cxn modelId="{8AD86532-67B1-4DEB-A58A-818FF002335A}" type="presParOf" srcId="{67F609C3-4133-4135-AEE6-7E9CCA4E46C7}" destId="{E0AF26FB-6458-4187-9A72-39315BC968EE}" srcOrd="6" destOrd="0" presId="urn:microsoft.com/office/officeart/2005/8/layout/cycle5"/>
    <dgm:cxn modelId="{92DBDE99-8821-46FA-87E6-5A014CDF0E37}" type="presParOf" srcId="{67F609C3-4133-4135-AEE6-7E9CCA4E46C7}" destId="{357E916A-DE70-4923-B926-5F6BD9E7EE9D}" srcOrd="7" destOrd="0" presId="urn:microsoft.com/office/officeart/2005/8/layout/cycle5"/>
    <dgm:cxn modelId="{61C688A7-9A20-480E-A300-9453FD172A38}" type="presParOf" srcId="{67F609C3-4133-4135-AEE6-7E9CCA4E46C7}" destId="{BE625CB1-25EE-4FCD-86BA-38701A9DF871}" srcOrd="8" destOrd="0" presId="urn:microsoft.com/office/officeart/2005/8/layout/cycle5"/>
    <dgm:cxn modelId="{D2F32FEE-6520-4275-AF7A-F9864570F415}" type="presParOf" srcId="{67F609C3-4133-4135-AEE6-7E9CCA4E46C7}" destId="{B74105A3-DD29-492E-B753-1DDF6598E3F0}" srcOrd="9" destOrd="0" presId="urn:microsoft.com/office/officeart/2005/8/layout/cycle5"/>
    <dgm:cxn modelId="{F0CCF347-EB94-40E4-B86B-6F71EAA999C7}" type="presParOf" srcId="{67F609C3-4133-4135-AEE6-7E9CCA4E46C7}" destId="{B1C201D9-1D8E-45A9-BCFB-F1261196205D}" srcOrd="10" destOrd="0" presId="urn:microsoft.com/office/officeart/2005/8/layout/cycle5"/>
    <dgm:cxn modelId="{A1CF4ECF-6765-426B-AE4F-7ABE546427B9}" type="presParOf" srcId="{67F609C3-4133-4135-AEE6-7E9CCA4E46C7}" destId="{CF6E8BFB-1531-4946-A5CE-5A6B326AB107}" srcOrd="11" destOrd="0" presId="urn:microsoft.com/office/officeart/2005/8/layout/cycle5"/>
    <dgm:cxn modelId="{001367C2-0462-4D42-B404-41DEA4C778EE}" type="presParOf" srcId="{67F609C3-4133-4135-AEE6-7E9CCA4E46C7}" destId="{09FB9914-4CA4-4EF6-B5CE-229000016BDB}" srcOrd="12" destOrd="0" presId="urn:microsoft.com/office/officeart/2005/8/layout/cycle5"/>
    <dgm:cxn modelId="{0ADDEB7E-CC1F-400F-A79E-E212B5750A20}" type="presParOf" srcId="{67F609C3-4133-4135-AEE6-7E9CCA4E46C7}" destId="{38AC0F76-7C8A-4597-BEFE-791A6785A005}" srcOrd="13" destOrd="0" presId="urn:microsoft.com/office/officeart/2005/8/layout/cycle5"/>
    <dgm:cxn modelId="{BE4F9E56-F469-4FD7-A763-5D37B4A3628C}" type="presParOf" srcId="{67F609C3-4133-4135-AEE6-7E9CCA4E46C7}" destId="{195C2779-FCD7-4F22-8774-B064E62C30E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F45D8B-0767-44BB-9781-4AE315939E19}" type="doc">
      <dgm:prSet loTypeId="urn:microsoft.com/office/officeart/2009/3/layout/BlockDescendingList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s-UY"/>
        </a:p>
      </dgm:t>
    </dgm:pt>
    <dgm:pt modelId="{441340B6-2C74-4AC6-A49F-ECECB3242B73}">
      <dgm:prSet phldrT="[Texto]"/>
      <dgm:spPr/>
      <dgm:t>
        <a:bodyPr/>
        <a:lstStyle/>
        <a:p>
          <a:pPr algn="l"/>
          <a:r>
            <a:rPr lang="es-UY"/>
            <a:t>ESTRATEGICO</a:t>
          </a:r>
        </a:p>
      </dgm:t>
    </dgm:pt>
    <dgm:pt modelId="{81C4DC12-8D67-46B2-AAE2-85445DEB25AD}" type="parTrans" cxnId="{68DC0D63-59CD-48A3-8667-6D358D8BD755}">
      <dgm:prSet/>
      <dgm:spPr/>
      <dgm:t>
        <a:bodyPr/>
        <a:lstStyle/>
        <a:p>
          <a:endParaRPr lang="es-UY"/>
        </a:p>
      </dgm:t>
    </dgm:pt>
    <dgm:pt modelId="{29BE04D4-5939-4770-892A-D29CF42E4C21}" type="sibTrans" cxnId="{68DC0D63-59CD-48A3-8667-6D358D8BD755}">
      <dgm:prSet/>
      <dgm:spPr/>
      <dgm:t>
        <a:bodyPr/>
        <a:lstStyle/>
        <a:p>
          <a:endParaRPr lang="es-UY"/>
        </a:p>
      </dgm:t>
    </dgm:pt>
    <dgm:pt modelId="{53135E7C-A0F4-457C-A2A5-F2FD9F7B239C}">
      <dgm:prSet phldrT="[Texto]"/>
      <dgm:spPr/>
      <dgm:t>
        <a:bodyPr/>
        <a:lstStyle/>
        <a:p>
          <a:pPr algn="l"/>
          <a:r>
            <a:rPr lang="es-UY"/>
            <a:t>EN DESARROLLO</a:t>
          </a:r>
        </a:p>
      </dgm:t>
    </dgm:pt>
    <dgm:pt modelId="{7396582A-A223-4A22-A9E1-73E08DCC3639}" type="parTrans" cxnId="{E50F5280-C047-45E0-A5FB-DC05286A8FCB}">
      <dgm:prSet/>
      <dgm:spPr/>
      <dgm:t>
        <a:bodyPr/>
        <a:lstStyle/>
        <a:p>
          <a:endParaRPr lang="es-UY"/>
        </a:p>
      </dgm:t>
    </dgm:pt>
    <dgm:pt modelId="{2490FC1E-4141-462F-84EC-6CAE5CF77543}" type="sibTrans" cxnId="{E50F5280-C047-45E0-A5FB-DC05286A8FCB}">
      <dgm:prSet/>
      <dgm:spPr/>
      <dgm:t>
        <a:bodyPr/>
        <a:lstStyle/>
        <a:p>
          <a:endParaRPr lang="es-UY"/>
        </a:p>
      </dgm:t>
    </dgm:pt>
    <dgm:pt modelId="{DB198112-3FD5-4931-BCF6-E893CB9AD308}">
      <dgm:prSet phldrT="[Texto]"/>
      <dgm:spPr/>
      <dgm:t>
        <a:bodyPr/>
        <a:lstStyle/>
        <a:p>
          <a:endParaRPr lang="es-UY"/>
        </a:p>
      </dgm:t>
    </dgm:pt>
    <dgm:pt modelId="{8B960B0E-E273-4FE9-884C-3C9C0C695B21}" type="parTrans" cxnId="{D1530E5E-8E0F-44F2-8CDA-4AABC04495C9}">
      <dgm:prSet/>
      <dgm:spPr/>
      <dgm:t>
        <a:bodyPr/>
        <a:lstStyle/>
        <a:p>
          <a:endParaRPr lang="es-UY"/>
        </a:p>
      </dgm:t>
    </dgm:pt>
    <dgm:pt modelId="{C9BD2451-5BCC-4568-B4D0-DF1A2F55C2DD}" type="sibTrans" cxnId="{D1530E5E-8E0F-44F2-8CDA-4AABC04495C9}">
      <dgm:prSet/>
      <dgm:spPr/>
      <dgm:t>
        <a:bodyPr/>
        <a:lstStyle/>
        <a:p>
          <a:endParaRPr lang="es-UY"/>
        </a:p>
      </dgm:t>
    </dgm:pt>
    <dgm:pt modelId="{DED63AA0-0EDF-493C-B5E1-BE595FF21FBA}">
      <dgm:prSet phldrT="[Texto]"/>
      <dgm:spPr/>
      <dgm:t>
        <a:bodyPr/>
        <a:lstStyle/>
        <a:p>
          <a:pPr algn="l"/>
          <a:r>
            <a:rPr lang="es-UY"/>
            <a:t>INICIAL</a:t>
          </a:r>
        </a:p>
      </dgm:t>
    </dgm:pt>
    <dgm:pt modelId="{A65DAEB7-9448-4ED0-90BB-E5FCC573F1A1}" type="parTrans" cxnId="{FB80DD2B-F544-47CE-AC91-500BD60C59EA}">
      <dgm:prSet/>
      <dgm:spPr/>
      <dgm:t>
        <a:bodyPr/>
        <a:lstStyle/>
        <a:p>
          <a:endParaRPr lang="es-UY"/>
        </a:p>
      </dgm:t>
    </dgm:pt>
    <dgm:pt modelId="{5344B8C6-0705-4DC3-8604-DB558D015F07}" type="sibTrans" cxnId="{FB80DD2B-F544-47CE-AC91-500BD60C59EA}">
      <dgm:prSet/>
      <dgm:spPr/>
      <dgm:t>
        <a:bodyPr/>
        <a:lstStyle/>
        <a:p>
          <a:endParaRPr lang="es-UY"/>
        </a:p>
      </dgm:t>
    </dgm:pt>
    <dgm:pt modelId="{EE4BEAE2-95F4-40E2-B557-8CC540E37E1B}">
      <dgm:prSet phldrT="[Texto]"/>
      <dgm:spPr/>
      <dgm:t>
        <a:bodyPr/>
        <a:lstStyle/>
        <a:p>
          <a:pPr algn="l"/>
          <a:r>
            <a:rPr lang="es-UY"/>
            <a:t>ESTABLECIDO</a:t>
          </a:r>
        </a:p>
      </dgm:t>
    </dgm:pt>
    <dgm:pt modelId="{8F63110F-C02E-423D-A108-DC0ADED505DD}" type="parTrans" cxnId="{A0BB1962-6817-4FCC-B73B-92362A39065E}">
      <dgm:prSet/>
      <dgm:spPr/>
      <dgm:t>
        <a:bodyPr/>
        <a:lstStyle/>
        <a:p>
          <a:endParaRPr lang="es-UY"/>
        </a:p>
      </dgm:t>
    </dgm:pt>
    <dgm:pt modelId="{9163D334-3C2B-45C9-A06C-A00F2FC3121B}" type="sibTrans" cxnId="{A0BB1962-6817-4FCC-B73B-92362A39065E}">
      <dgm:prSet/>
      <dgm:spPr/>
      <dgm:t>
        <a:bodyPr/>
        <a:lstStyle/>
        <a:p>
          <a:endParaRPr lang="es-UY"/>
        </a:p>
      </dgm:t>
    </dgm:pt>
    <dgm:pt modelId="{D22AB69F-A53E-4039-9341-CA0AC71D92D7}">
      <dgm:prSet phldrT="[Texto]"/>
      <dgm:spPr/>
      <dgm:t>
        <a:bodyPr/>
        <a:lstStyle/>
        <a:p>
          <a:pPr algn="l"/>
          <a:r>
            <a:rPr lang="es-UY"/>
            <a:t>MADURO</a:t>
          </a:r>
        </a:p>
      </dgm:t>
    </dgm:pt>
    <dgm:pt modelId="{CCBB1E32-4A7E-4899-B308-FD63A1868849}" type="sibTrans" cxnId="{00DE7D38-7059-4641-B3B5-7E98FC6CFE3B}">
      <dgm:prSet/>
      <dgm:spPr/>
      <dgm:t>
        <a:bodyPr/>
        <a:lstStyle/>
        <a:p>
          <a:endParaRPr lang="es-UY"/>
        </a:p>
      </dgm:t>
    </dgm:pt>
    <dgm:pt modelId="{D9B5B152-1FB1-4F70-8CCC-2132E70B7951}" type="parTrans" cxnId="{00DE7D38-7059-4641-B3B5-7E98FC6CFE3B}">
      <dgm:prSet/>
      <dgm:spPr/>
      <dgm:t>
        <a:bodyPr/>
        <a:lstStyle/>
        <a:p>
          <a:endParaRPr lang="es-UY"/>
        </a:p>
      </dgm:t>
    </dgm:pt>
    <dgm:pt modelId="{2DC125AF-6F60-4DFB-A43F-44931E7CB207}" type="pres">
      <dgm:prSet presAssocID="{4BF45D8B-0767-44BB-9781-4AE315939E19}" presName="Name0" presStyleCnt="0">
        <dgm:presLayoutVars>
          <dgm:chMax val="7"/>
          <dgm:chPref val="7"/>
          <dgm:dir val="rev"/>
          <dgm:animLvl val="lvl"/>
        </dgm:presLayoutVars>
      </dgm:prSet>
      <dgm:spPr/>
      <dgm:t>
        <a:bodyPr/>
        <a:lstStyle/>
        <a:p>
          <a:endParaRPr lang="es-UY"/>
        </a:p>
      </dgm:t>
    </dgm:pt>
    <dgm:pt modelId="{DAFA38B3-0D34-4E0F-B73C-6502FE9ACEBC}" type="pres">
      <dgm:prSet presAssocID="{441340B6-2C74-4AC6-A49F-ECECB3242B73}" presName="parentText_1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A627109-0889-41C6-9AE2-01CE7683C8E1}" type="pres">
      <dgm:prSet presAssocID="{441340B6-2C74-4AC6-A49F-ECECB3242B73}" presName="childText_1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CABBD54-3054-48A5-884C-FDF379E0C021}" type="pres">
      <dgm:prSet presAssocID="{441340B6-2C74-4AC6-A49F-ECECB3242B73}" presName="accentShape_1" presStyleCnt="0"/>
      <dgm:spPr/>
    </dgm:pt>
    <dgm:pt modelId="{6CA535B6-C237-4EF1-B151-73373AEE764E}" type="pres">
      <dgm:prSet presAssocID="{441340B6-2C74-4AC6-A49F-ECECB3242B73}" presName="imageRepeatNode" presStyleLbl="node1" presStyleIdx="0" presStyleCnt="5"/>
      <dgm:spPr/>
      <dgm:t>
        <a:bodyPr/>
        <a:lstStyle/>
        <a:p>
          <a:endParaRPr lang="es-UY"/>
        </a:p>
      </dgm:t>
    </dgm:pt>
    <dgm:pt modelId="{1E5073F9-CAB4-4AA2-BE97-FB783129AFCF}" type="pres">
      <dgm:prSet presAssocID="{D22AB69F-A53E-4039-9341-CA0AC71D92D7}" presName="parentText_2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CB78ED9-DC08-4950-AF3F-6E942BD3B7EB}" type="pres">
      <dgm:prSet presAssocID="{D22AB69F-A53E-4039-9341-CA0AC71D92D7}" presName="childText_2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AB3092E-FE7C-4CC0-9D97-BA4429FC805C}" type="pres">
      <dgm:prSet presAssocID="{D22AB69F-A53E-4039-9341-CA0AC71D92D7}" presName="accentShape_2" presStyleCnt="0"/>
      <dgm:spPr/>
    </dgm:pt>
    <dgm:pt modelId="{B92A82F3-B2B4-49B0-A7C5-BEF8551286B3}" type="pres">
      <dgm:prSet presAssocID="{D22AB69F-A53E-4039-9341-CA0AC71D92D7}" presName="imageRepeatNode" presStyleLbl="node1" presStyleIdx="1" presStyleCnt="5"/>
      <dgm:spPr/>
      <dgm:t>
        <a:bodyPr/>
        <a:lstStyle/>
        <a:p>
          <a:endParaRPr lang="es-UY"/>
        </a:p>
      </dgm:t>
    </dgm:pt>
    <dgm:pt modelId="{FEF9089A-089E-4FC7-BC03-BA912B8CA8B9}" type="pres">
      <dgm:prSet presAssocID="{EE4BEAE2-95F4-40E2-B557-8CC540E37E1B}" presName="parentText_3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50933DB-72B2-47E8-8388-DFE0F9A7F224}" type="pres">
      <dgm:prSet presAssocID="{EE4BEAE2-95F4-40E2-B557-8CC540E37E1B}" presName="childText_3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3A9E92B-D347-45C1-B9E0-C49D5062EA2E}" type="pres">
      <dgm:prSet presAssocID="{EE4BEAE2-95F4-40E2-B557-8CC540E37E1B}" presName="accentShape_3" presStyleCnt="0"/>
      <dgm:spPr/>
    </dgm:pt>
    <dgm:pt modelId="{6556D315-8160-41C1-98BD-600F1D6EC529}" type="pres">
      <dgm:prSet presAssocID="{EE4BEAE2-95F4-40E2-B557-8CC540E37E1B}" presName="imageRepeatNode" presStyleLbl="node1" presStyleIdx="2" presStyleCnt="5"/>
      <dgm:spPr/>
      <dgm:t>
        <a:bodyPr/>
        <a:lstStyle/>
        <a:p>
          <a:endParaRPr lang="es-UY"/>
        </a:p>
      </dgm:t>
    </dgm:pt>
    <dgm:pt modelId="{3B9EF6EA-00E6-43F0-A78C-DAF3788DA921}" type="pres">
      <dgm:prSet presAssocID="{53135E7C-A0F4-457C-A2A5-F2FD9F7B239C}" presName="parentText_4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240B9DE-CA22-47EA-B5A0-0A0E917C3167}" type="pres">
      <dgm:prSet presAssocID="{53135E7C-A0F4-457C-A2A5-F2FD9F7B239C}" presName="childText_4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CB717F7-55D3-47E3-81B5-4AE7BCBBEC37}" type="pres">
      <dgm:prSet presAssocID="{53135E7C-A0F4-457C-A2A5-F2FD9F7B239C}" presName="accentShape_4" presStyleCnt="0"/>
      <dgm:spPr/>
    </dgm:pt>
    <dgm:pt modelId="{E79F9FBA-535C-457E-BB4F-213ACC4A0CBB}" type="pres">
      <dgm:prSet presAssocID="{53135E7C-A0F4-457C-A2A5-F2FD9F7B239C}" presName="imageRepeatNode" presStyleLbl="node1" presStyleIdx="3" presStyleCnt="5"/>
      <dgm:spPr/>
      <dgm:t>
        <a:bodyPr/>
        <a:lstStyle/>
        <a:p>
          <a:endParaRPr lang="es-UY"/>
        </a:p>
      </dgm:t>
    </dgm:pt>
    <dgm:pt modelId="{5A58F03E-7330-41B1-8865-032682E6D755}" type="pres">
      <dgm:prSet presAssocID="{DED63AA0-0EDF-493C-B5E1-BE595FF21FBA}" presName="parentText_5" presStyleLbl="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9E3490BE-946C-44B7-9230-BB21AB3A29F3}" type="pres">
      <dgm:prSet presAssocID="{DED63AA0-0EDF-493C-B5E1-BE595FF21FBA}" presName="childText_5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43DECCC9-D9EE-4F1F-9E61-426D954EAB3C}" type="pres">
      <dgm:prSet presAssocID="{DED63AA0-0EDF-493C-B5E1-BE595FF21FBA}" presName="accentShape_5" presStyleCnt="0"/>
      <dgm:spPr/>
    </dgm:pt>
    <dgm:pt modelId="{200C4ABF-EAF9-4380-ADE3-E821C187C402}" type="pres">
      <dgm:prSet presAssocID="{DED63AA0-0EDF-493C-B5E1-BE595FF21FBA}" presName="imageRepeatNode" presStyleLbl="node1" presStyleIdx="4" presStyleCnt="5"/>
      <dgm:spPr/>
      <dgm:t>
        <a:bodyPr/>
        <a:lstStyle/>
        <a:p>
          <a:endParaRPr lang="es-UY"/>
        </a:p>
      </dgm:t>
    </dgm:pt>
  </dgm:ptLst>
  <dgm:cxnLst>
    <dgm:cxn modelId="{6FEBE239-EBD4-4A5E-A8E9-F0E142E7BE9B}" type="presOf" srcId="{441340B6-2C74-4AC6-A49F-ECECB3242B73}" destId="{6CA535B6-C237-4EF1-B151-73373AEE764E}" srcOrd="1" destOrd="0" presId="urn:microsoft.com/office/officeart/2009/3/layout/BlockDescendingList"/>
    <dgm:cxn modelId="{00DE7D38-7059-4641-B3B5-7E98FC6CFE3B}" srcId="{4BF45D8B-0767-44BB-9781-4AE315939E19}" destId="{D22AB69F-A53E-4039-9341-CA0AC71D92D7}" srcOrd="1" destOrd="0" parTransId="{D9B5B152-1FB1-4F70-8CCC-2132E70B7951}" sibTransId="{CCBB1E32-4A7E-4899-B308-FD63A1868849}"/>
    <dgm:cxn modelId="{BB806C03-287B-4990-88BB-4B83C9023CAD}" type="presOf" srcId="{EE4BEAE2-95F4-40E2-B557-8CC540E37E1B}" destId="{6556D315-8160-41C1-98BD-600F1D6EC529}" srcOrd="1" destOrd="0" presId="urn:microsoft.com/office/officeart/2009/3/layout/BlockDescendingList"/>
    <dgm:cxn modelId="{4AAC74BB-CB98-4D50-8BF4-D6DC5C880088}" type="presOf" srcId="{53135E7C-A0F4-457C-A2A5-F2FD9F7B239C}" destId="{E79F9FBA-535C-457E-BB4F-213ACC4A0CBB}" srcOrd="1" destOrd="0" presId="urn:microsoft.com/office/officeart/2009/3/layout/BlockDescendingList"/>
    <dgm:cxn modelId="{3A524ED9-3771-43D5-B574-7FA5B1E86148}" type="presOf" srcId="{4BF45D8B-0767-44BB-9781-4AE315939E19}" destId="{2DC125AF-6F60-4DFB-A43F-44931E7CB207}" srcOrd="0" destOrd="0" presId="urn:microsoft.com/office/officeart/2009/3/layout/BlockDescendingList"/>
    <dgm:cxn modelId="{AF46C745-D6ED-4230-91FF-6D86F760B057}" type="presOf" srcId="{DB198112-3FD5-4931-BCF6-E893CB9AD308}" destId="{3240B9DE-CA22-47EA-B5A0-0A0E917C3167}" srcOrd="0" destOrd="0" presId="urn:microsoft.com/office/officeart/2009/3/layout/BlockDescendingList"/>
    <dgm:cxn modelId="{D1530E5E-8E0F-44F2-8CDA-4AABC04495C9}" srcId="{53135E7C-A0F4-457C-A2A5-F2FD9F7B239C}" destId="{DB198112-3FD5-4931-BCF6-E893CB9AD308}" srcOrd="0" destOrd="0" parTransId="{8B960B0E-E273-4FE9-884C-3C9C0C695B21}" sibTransId="{C9BD2451-5BCC-4568-B4D0-DF1A2F55C2DD}"/>
    <dgm:cxn modelId="{E72B548F-A7CD-4A67-A93A-9AB5D7CA1899}" type="presOf" srcId="{D22AB69F-A53E-4039-9341-CA0AC71D92D7}" destId="{1E5073F9-CAB4-4AA2-BE97-FB783129AFCF}" srcOrd="0" destOrd="0" presId="urn:microsoft.com/office/officeart/2009/3/layout/BlockDescendingList"/>
    <dgm:cxn modelId="{BAAF5B5A-0A92-45CD-8E7C-4147AFB6A9AD}" type="presOf" srcId="{441340B6-2C74-4AC6-A49F-ECECB3242B73}" destId="{DAFA38B3-0D34-4E0F-B73C-6502FE9ACEBC}" srcOrd="0" destOrd="0" presId="urn:microsoft.com/office/officeart/2009/3/layout/BlockDescendingList"/>
    <dgm:cxn modelId="{9D22F353-C630-48C2-BC2E-E42735DC0069}" type="presOf" srcId="{53135E7C-A0F4-457C-A2A5-F2FD9F7B239C}" destId="{3B9EF6EA-00E6-43F0-A78C-DAF3788DA921}" srcOrd="0" destOrd="0" presId="urn:microsoft.com/office/officeart/2009/3/layout/BlockDescendingList"/>
    <dgm:cxn modelId="{C1C9302D-AC5B-43E7-A09F-31F6F48C1A33}" type="presOf" srcId="{EE4BEAE2-95F4-40E2-B557-8CC540E37E1B}" destId="{FEF9089A-089E-4FC7-BC03-BA912B8CA8B9}" srcOrd="0" destOrd="0" presId="urn:microsoft.com/office/officeart/2009/3/layout/BlockDescendingList"/>
    <dgm:cxn modelId="{8E55229F-1CE2-434A-B192-C48B8A4EE0BE}" type="presOf" srcId="{DED63AA0-0EDF-493C-B5E1-BE595FF21FBA}" destId="{200C4ABF-EAF9-4380-ADE3-E821C187C402}" srcOrd="1" destOrd="0" presId="urn:microsoft.com/office/officeart/2009/3/layout/BlockDescendingList"/>
    <dgm:cxn modelId="{A0BB1962-6817-4FCC-B73B-92362A39065E}" srcId="{4BF45D8B-0767-44BB-9781-4AE315939E19}" destId="{EE4BEAE2-95F4-40E2-B557-8CC540E37E1B}" srcOrd="2" destOrd="0" parTransId="{8F63110F-C02E-423D-A108-DC0ADED505DD}" sibTransId="{9163D334-3C2B-45C9-A06C-A00F2FC3121B}"/>
    <dgm:cxn modelId="{A6F59F62-8AAE-4525-9183-FE688D648AC8}" type="presOf" srcId="{D22AB69F-A53E-4039-9341-CA0AC71D92D7}" destId="{B92A82F3-B2B4-49B0-A7C5-BEF8551286B3}" srcOrd="1" destOrd="0" presId="urn:microsoft.com/office/officeart/2009/3/layout/BlockDescendingList"/>
    <dgm:cxn modelId="{68DC0D63-59CD-48A3-8667-6D358D8BD755}" srcId="{4BF45D8B-0767-44BB-9781-4AE315939E19}" destId="{441340B6-2C74-4AC6-A49F-ECECB3242B73}" srcOrd="0" destOrd="0" parTransId="{81C4DC12-8D67-46B2-AAE2-85445DEB25AD}" sibTransId="{29BE04D4-5939-4770-892A-D29CF42E4C21}"/>
    <dgm:cxn modelId="{FB80DD2B-F544-47CE-AC91-500BD60C59EA}" srcId="{4BF45D8B-0767-44BB-9781-4AE315939E19}" destId="{DED63AA0-0EDF-493C-B5E1-BE595FF21FBA}" srcOrd="4" destOrd="0" parTransId="{A65DAEB7-9448-4ED0-90BB-E5FCC573F1A1}" sibTransId="{5344B8C6-0705-4DC3-8604-DB558D015F07}"/>
    <dgm:cxn modelId="{E50F5280-C047-45E0-A5FB-DC05286A8FCB}" srcId="{4BF45D8B-0767-44BB-9781-4AE315939E19}" destId="{53135E7C-A0F4-457C-A2A5-F2FD9F7B239C}" srcOrd="3" destOrd="0" parTransId="{7396582A-A223-4A22-A9E1-73E08DCC3639}" sibTransId="{2490FC1E-4141-462F-84EC-6CAE5CF77543}"/>
    <dgm:cxn modelId="{9B5593F7-1EE4-4BFA-915A-C419883ED86D}" type="presOf" srcId="{DED63AA0-0EDF-493C-B5E1-BE595FF21FBA}" destId="{5A58F03E-7330-41B1-8865-032682E6D755}" srcOrd="0" destOrd="0" presId="urn:microsoft.com/office/officeart/2009/3/layout/BlockDescendingList"/>
    <dgm:cxn modelId="{665DC6B0-5148-4291-8FC0-EB053E790C75}" type="presParOf" srcId="{2DC125AF-6F60-4DFB-A43F-44931E7CB207}" destId="{DAFA38B3-0D34-4E0F-B73C-6502FE9ACEBC}" srcOrd="0" destOrd="0" presId="urn:microsoft.com/office/officeart/2009/3/layout/BlockDescendingList"/>
    <dgm:cxn modelId="{DC37033F-51F2-4D68-9E4D-363D3F008CC7}" type="presParOf" srcId="{2DC125AF-6F60-4DFB-A43F-44931E7CB207}" destId="{3A627109-0889-41C6-9AE2-01CE7683C8E1}" srcOrd="1" destOrd="0" presId="urn:microsoft.com/office/officeart/2009/3/layout/BlockDescendingList"/>
    <dgm:cxn modelId="{ED20AD0F-D2EB-4094-B1F8-326A45EEEEAF}" type="presParOf" srcId="{2DC125AF-6F60-4DFB-A43F-44931E7CB207}" destId="{8CABBD54-3054-48A5-884C-FDF379E0C021}" srcOrd="2" destOrd="0" presId="urn:microsoft.com/office/officeart/2009/3/layout/BlockDescendingList"/>
    <dgm:cxn modelId="{42BA20B0-D844-4168-84CE-27944CE3662D}" type="presParOf" srcId="{8CABBD54-3054-48A5-884C-FDF379E0C021}" destId="{6CA535B6-C237-4EF1-B151-73373AEE764E}" srcOrd="0" destOrd="0" presId="urn:microsoft.com/office/officeart/2009/3/layout/BlockDescendingList"/>
    <dgm:cxn modelId="{B8B06FB9-D439-4023-844D-6C389A676B0E}" type="presParOf" srcId="{2DC125AF-6F60-4DFB-A43F-44931E7CB207}" destId="{1E5073F9-CAB4-4AA2-BE97-FB783129AFCF}" srcOrd="3" destOrd="0" presId="urn:microsoft.com/office/officeart/2009/3/layout/BlockDescendingList"/>
    <dgm:cxn modelId="{08B10291-7813-4CEA-9046-34FA11339CB2}" type="presParOf" srcId="{2DC125AF-6F60-4DFB-A43F-44931E7CB207}" destId="{8CB78ED9-DC08-4950-AF3F-6E942BD3B7EB}" srcOrd="4" destOrd="0" presId="urn:microsoft.com/office/officeart/2009/3/layout/BlockDescendingList"/>
    <dgm:cxn modelId="{782C34C6-C48D-4712-842F-159883C4BD71}" type="presParOf" srcId="{2DC125AF-6F60-4DFB-A43F-44931E7CB207}" destId="{7AB3092E-FE7C-4CC0-9D97-BA4429FC805C}" srcOrd="5" destOrd="0" presId="urn:microsoft.com/office/officeart/2009/3/layout/BlockDescendingList"/>
    <dgm:cxn modelId="{7FD859E1-0790-4068-8EA2-BD043769B6E4}" type="presParOf" srcId="{7AB3092E-FE7C-4CC0-9D97-BA4429FC805C}" destId="{B92A82F3-B2B4-49B0-A7C5-BEF8551286B3}" srcOrd="0" destOrd="0" presId="urn:microsoft.com/office/officeart/2009/3/layout/BlockDescendingList"/>
    <dgm:cxn modelId="{8564BF41-BE7B-4EFE-9A1B-3D1997CFCA66}" type="presParOf" srcId="{2DC125AF-6F60-4DFB-A43F-44931E7CB207}" destId="{FEF9089A-089E-4FC7-BC03-BA912B8CA8B9}" srcOrd="6" destOrd="0" presId="urn:microsoft.com/office/officeart/2009/3/layout/BlockDescendingList"/>
    <dgm:cxn modelId="{2CBFF7F3-A722-4CDF-9B79-90F664F8332A}" type="presParOf" srcId="{2DC125AF-6F60-4DFB-A43F-44931E7CB207}" destId="{850933DB-72B2-47E8-8388-DFE0F9A7F224}" srcOrd="7" destOrd="0" presId="urn:microsoft.com/office/officeart/2009/3/layout/BlockDescendingList"/>
    <dgm:cxn modelId="{15588287-3A2F-4C44-922C-8B4DF3D119BE}" type="presParOf" srcId="{2DC125AF-6F60-4DFB-A43F-44931E7CB207}" destId="{03A9E92B-D347-45C1-B9E0-C49D5062EA2E}" srcOrd="8" destOrd="0" presId="urn:microsoft.com/office/officeart/2009/3/layout/BlockDescendingList"/>
    <dgm:cxn modelId="{D8A9B1C1-82D2-4026-92A8-68F1A632F828}" type="presParOf" srcId="{03A9E92B-D347-45C1-B9E0-C49D5062EA2E}" destId="{6556D315-8160-41C1-98BD-600F1D6EC529}" srcOrd="0" destOrd="0" presId="urn:microsoft.com/office/officeart/2009/3/layout/BlockDescendingList"/>
    <dgm:cxn modelId="{B2B7AEB6-2934-41EA-9A28-2264E01806F5}" type="presParOf" srcId="{2DC125AF-6F60-4DFB-A43F-44931E7CB207}" destId="{3B9EF6EA-00E6-43F0-A78C-DAF3788DA921}" srcOrd="9" destOrd="0" presId="urn:microsoft.com/office/officeart/2009/3/layout/BlockDescendingList"/>
    <dgm:cxn modelId="{E48F49EF-D3ED-4ED3-869C-ACC631F618C4}" type="presParOf" srcId="{2DC125AF-6F60-4DFB-A43F-44931E7CB207}" destId="{3240B9DE-CA22-47EA-B5A0-0A0E917C3167}" srcOrd="10" destOrd="0" presId="urn:microsoft.com/office/officeart/2009/3/layout/BlockDescendingList"/>
    <dgm:cxn modelId="{B7E02206-58C9-473D-9EAA-767FC5A14FF9}" type="presParOf" srcId="{2DC125AF-6F60-4DFB-A43F-44931E7CB207}" destId="{3CB717F7-55D3-47E3-81B5-4AE7BCBBEC37}" srcOrd="11" destOrd="0" presId="urn:microsoft.com/office/officeart/2009/3/layout/BlockDescendingList"/>
    <dgm:cxn modelId="{E600C58B-983B-4A00-B52D-78982F833157}" type="presParOf" srcId="{3CB717F7-55D3-47E3-81B5-4AE7BCBBEC37}" destId="{E79F9FBA-535C-457E-BB4F-213ACC4A0CBB}" srcOrd="0" destOrd="0" presId="urn:microsoft.com/office/officeart/2009/3/layout/BlockDescendingList"/>
    <dgm:cxn modelId="{F0F2A1CE-1B72-4017-834A-7DC25B5BC191}" type="presParOf" srcId="{2DC125AF-6F60-4DFB-A43F-44931E7CB207}" destId="{5A58F03E-7330-41B1-8865-032682E6D755}" srcOrd="12" destOrd="0" presId="urn:microsoft.com/office/officeart/2009/3/layout/BlockDescendingList"/>
    <dgm:cxn modelId="{229E05D8-F00D-489E-AFDE-972A7FF8482A}" type="presParOf" srcId="{2DC125AF-6F60-4DFB-A43F-44931E7CB207}" destId="{9E3490BE-946C-44B7-9230-BB21AB3A29F3}" srcOrd="13" destOrd="0" presId="urn:microsoft.com/office/officeart/2009/3/layout/BlockDescendingList"/>
    <dgm:cxn modelId="{6752320E-8131-4522-BB16-86BFDD20177A}" type="presParOf" srcId="{2DC125AF-6F60-4DFB-A43F-44931E7CB207}" destId="{43DECCC9-D9EE-4F1F-9E61-426D954EAB3C}" srcOrd="14" destOrd="0" presId="urn:microsoft.com/office/officeart/2009/3/layout/BlockDescendingList"/>
    <dgm:cxn modelId="{AE27051A-F6F3-4635-A3DA-6ABDEEA416E4}" type="presParOf" srcId="{43DECCC9-D9EE-4F1F-9E61-426D954EAB3C}" destId="{200C4ABF-EAF9-4380-ADE3-E821C187C402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B4A24-2AA3-4C55-9738-D0FCF90107D9}">
      <dsp:nvSpPr>
        <dsp:cNvPr id="0" name=""/>
        <dsp:cNvSpPr/>
      </dsp:nvSpPr>
      <dsp:spPr>
        <a:xfrm>
          <a:off x="1713135" y="-4679"/>
          <a:ext cx="1301424" cy="64903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600" kern="12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Identificar</a:t>
          </a:r>
          <a:endParaRPr lang="es-UY" sz="1600" kern="12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sp:txBody>
      <dsp:txXfrm>
        <a:off x="1744818" y="27004"/>
        <a:ext cx="1238058" cy="585664"/>
      </dsp:txXfrm>
    </dsp:sp>
    <dsp:sp modelId="{5E9F835C-00D6-4F4C-815F-CBB3C2EE4BC6}">
      <dsp:nvSpPr>
        <dsp:cNvPr id="0" name=""/>
        <dsp:cNvSpPr/>
      </dsp:nvSpPr>
      <dsp:spPr>
        <a:xfrm>
          <a:off x="1113117" y="319835"/>
          <a:ext cx="2501460" cy="2501460"/>
        </a:xfrm>
        <a:custGeom>
          <a:avLst/>
          <a:gdLst/>
          <a:ahLst/>
          <a:cxnLst/>
          <a:rect l="0" t="0" r="0" b="0"/>
          <a:pathLst>
            <a:path>
              <a:moveTo>
                <a:pt x="1991976" y="243318"/>
              </a:moveTo>
              <a:arcTo wR="1250730" hR="1250730" stAng="18380723" swAng="9112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58307-D5ED-43D6-B260-E4064BBD8FB4}">
      <dsp:nvSpPr>
        <dsp:cNvPr id="0" name=""/>
        <dsp:cNvSpPr/>
      </dsp:nvSpPr>
      <dsp:spPr>
        <a:xfrm>
          <a:off x="3009343" y="880764"/>
          <a:ext cx="1088036" cy="60660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600" kern="12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Proteger</a:t>
          </a:r>
          <a:endParaRPr lang="es-UY" sz="1600" kern="12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sp:txBody>
      <dsp:txXfrm>
        <a:off x="3038955" y="910376"/>
        <a:ext cx="1028812" cy="547385"/>
      </dsp:txXfrm>
    </dsp:sp>
    <dsp:sp modelId="{E04F3914-3786-4A11-B480-CE3A302F31CA}">
      <dsp:nvSpPr>
        <dsp:cNvPr id="0" name=""/>
        <dsp:cNvSpPr/>
      </dsp:nvSpPr>
      <dsp:spPr>
        <a:xfrm>
          <a:off x="1154387" y="565617"/>
          <a:ext cx="2501460" cy="2501460"/>
        </a:xfrm>
        <a:custGeom>
          <a:avLst/>
          <a:gdLst/>
          <a:ahLst/>
          <a:cxnLst/>
          <a:rect l="0" t="0" r="0" b="0"/>
          <a:pathLst>
            <a:path>
              <a:moveTo>
                <a:pt x="2490123" y="1082716"/>
              </a:moveTo>
              <a:arcTo wR="1250730" hR="1250730" stAng="21136800" swAng="139808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F26FB-6458-4187-9A72-39315BC968EE}">
      <dsp:nvSpPr>
        <dsp:cNvPr id="0" name=""/>
        <dsp:cNvSpPr/>
      </dsp:nvSpPr>
      <dsp:spPr>
        <a:xfrm>
          <a:off x="2632578" y="2307277"/>
          <a:ext cx="1448711" cy="502923"/>
        </a:xfrm>
        <a:prstGeom prst="roundRect">
          <a:avLst/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600" kern="12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Detectar</a:t>
          </a:r>
          <a:endParaRPr lang="es-UY" sz="1600" kern="12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sp:txBody>
      <dsp:txXfrm>
        <a:off x="2657129" y="2331828"/>
        <a:ext cx="1399609" cy="453821"/>
      </dsp:txXfrm>
    </dsp:sp>
    <dsp:sp modelId="{BE625CB1-25EE-4FCD-86BA-38701A9DF871}">
      <dsp:nvSpPr>
        <dsp:cNvPr id="0" name=""/>
        <dsp:cNvSpPr/>
      </dsp:nvSpPr>
      <dsp:spPr>
        <a:xfrm>
          <a:off x="1361511" y="375889"/>
          <a:ext cx="2501460" cy="2501460"/>
        </a:xfrm>
        <a:custGeom>
          <a:avLst/>
          <a:gdLst/>
          <a:ahLst/>
          <a:cxnLst/>
          <a:rect l="0" t="0" r="0" b="0"/>
          <a:pathLst>
            <a:path>
              <a:moveTo>
                <a:pt x="1500261" y="2476315"/>
              </a:moveTo>
              <a:arcTo wR="1250730" hR="1250730" stAng="4709507" swAng="13629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105A3-DD29-492E-B753-1DDF6598E3F0}">
      <dsp:nvSpPr>
        <dsp:cNvPr id="0" name=""/>
        <dsp:cNvSpPr/>
      </dsp:nvSpPr>
      <dsp:spPr>
        <a:xfrm>
          <a:off x="1043223" y="2302850"/>
          <a:ext cx="1170926" cy="55915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600" kern="12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Responder</a:t>
          </a:r>
          <a:endParaRPr lang="es-UY" sz="1600" kern="12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sp:txBody>
      <dsp:txXfrm>
        <a:off x="1070519" y="2330146"/>
        <a:ext cx="1116334" cy="504561"/>
      </dsp:txXfrm>
    </dsp:sp>
    <dsp:sp modelId="{CF6E8BFB-1531-4946-A5CE-5A6B326AB107}">
      <dsp:nvSpPr>
        <dsp:cNvPr id="0" name=""/>
        <dsp:cNvSpPr/>
      </dsp:nvSpPr>
      <dsp:spPr>
        <a:xfrm>
          <a:off x="1113117" y="319835"/>
          <a:ext cx="2501460" cy="2501460"/>
        </a:xfrm>
        <a:custGeom>
          <a:avLst/>
          <a:gdLst/>
          <a:ahLst/>
          <a:cxnLst/>
          <a:rect l="0" t="0" r="0" b="0"/>
          <a:pathLst>
            <a:path>
              <a:moveTo>
                <a:pt x="147061" y="1839153"/>
              </a:moveTo>
              <a:arcTo wR="1250730" hR="1250730" stAng="9116136" swAng="14463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B9914-4CA4-4EF6-B5CE-229000016BDB}">
      <dsp:nvSpPr>
        <dsp:cNvPr id="0" name=""/>
        <dsp:cNvSpPr/>
      </dsp:nvSpPr>
      <dsp:spPr>
        <a:xfrm>
          <a:off x="583139" y="880764"/>
          <a:ext cx="1182385" cy="60660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600" kern="1200" dirty="0" smtClean="0">
              <a:ln>
                <a:solidFill>
                  <a:schemeClr val="tx1"/>
                </a:solidFill>
              </a:ln>
              <a:latin typeface="Segoe UI Light" pitchFamily="34" charset="0"/>
              <a:cs typeface="Segoe UI Light" pitchFamily="34" charset="0"/>
            </a:rPr>
            <a:t>Recuperar</a:t>
          </a:r>
          <a:endParaRPr lang="es-UY" sz="1600" kern="1200" dirty="0">
            <a:ln>
              <a:solidFill>
                <a:schemeClr val="tx1"/>
              </a:solidFill>
            </a:ln>
            <a:latin typeface="Segoe UI Light" pitchFamily="34" charset="0"/>
            <a:cs typeface="Segoe UI Light" pitchFamily="34" charset="0"/>
          </a:endParaRPr>
        </a:p>
      </dsp:txBody>
      <dsp:txXfrm>
        <a:off x="612751" y="910376"/>
        <a:ext cx="1123161" cy="547385"/>
      </dsp:txXfrm>
    </dsp:sp>
    <dsp:sp modelId="{195C2779-FCD7-4F22-8774-B064E62C30E9}">
      <dsp:nvSpPr>
        <dsp:cNvPr id="0" name=""/>
        <dsp:cNvSpPr/>
      </dsp:nvSpPr>
      <dsp:spPr>
        <a:xfrm>
          <a:off x="1113117" y="319835"/>
          <a:ext cx="2501460" cy="2501460"/>
        </a:xfrm>
        <a:custGeom>
          <a:avLst/>
          <a:gdLst/>
          <a:ahLst/>
          <a:cxnLst/>
          <a:rect l="0" t="0" r="0" b="0"/>
          <a:pathLst>
            <a:path>
              <a:moveTo>
                <a:pt x="271444" y="472703"/>
              </a:moveTo>
              <a:arcTo wR="1250730" hR="1250730" stAng="13107995" swAng="9112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C4ABF-EAF9-4380-ADE3-E821C187C402}">
      <dsp:nvSpPr>
        <dsp:cNvPr id="0" name=""/>
        <dsp:cNvSpPr/>
      </dsp:nvSpPr>
      <dsp:spPr>
        <a:xfrm>
          <a:off x="174286" y="1587499"/>
          <a:ext cx="1090995" cy="1527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800" kern="1200"/>
            <a:t>INICIAL</a:t>
          </a:r>
        </a:p>
      </dsp:txBody>
      <dsp:txXfrm rot="16200000">
        <a:off x="404081" y="2133000"/>
        <a:ext cx="1374659" cy="283658"/>
      </dsp:txXfrm>
    </dsp:sp>
    <dsp:sp modelId="{E79F9FBA-535C-457E-BB4F-213ACC4A0CBB}">
      <dsp:nvSpPr>
        <dsp:cNvPr id="0" name=""/>
        <dsp:cNvSpPr/>
      </dsp:nvSpPr>
      <dsp:spPr>
        <a:xfrm>
          <a:off x="1365139" y="1198870"/>
          <a:ext cx="1090995" cy="1916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800" kern="1200"/>
            <a:t>EN DESARROLLO</a:t>
          </a:r>
        </a:p>
      </dsp:txBody>
      <dsp:txXfrm rot="16200000">
        <a:off x="1420051" y="1919253"/>
        <a:ext cx="1724426" cy="283658"/>
      </dsp:txXfrm>
    </dsp:sp>
    <dsp:sp modelId="{6556D315-8160-41C1-98BD-600F1D6EC529}">
      <dsp:nvSpPr>
        <dsp:cNvPr id="0" name=""/>
        <dsp:cNvSpPr/>
      </dsp:nvSpPr>
      <dsp:spPr>
        <a:xfrm>
          <a:off x="2555993" y="803767"/>
          <a:ext cx="1090995" cy="2311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800" kern="1200"/>
            <a:t>ESTABLECIDO</a:t>
          </a:r>
        </a:p>
      </dsp:txBody>
      <dsp:txXfrm rot="16200000">
        <a:off x="2433109" y="1701947"/>
        <a:ext cx="2080017" cy="283658"/>
      </dsp:txXfrm>
    </dsp:sp>
    <dsp:sp modelId="{B92A82F3-B2B4-49B0-A7C5-BEF8551286B3}">
      <dsp:nvSpPr>
        <dsp:cNvPr id="0" name=""/>
        <dsp:cNvSpPr/>
      </dsp:nvSpPr>
      <dsp:spPr>
        <a:xfrm>
          <a:off x="3746226" y="415138"/>
          <a:ext cx="1090995" cy="26997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800" kern="1200"/>
            <a:t>MADURO</a:t>
          </a:r>
        </a:p>
      </dsp:txBody>
      <dsp:txXfrm rot="16200000">
        <a:off x="3448458" y="1488201"/>
        <a:ext cx="2429784" cy="283658"/>
      </dsp:txXfrm>
    </dsp:sp>
    <dsp:sp modelId="{6CA535B6-C237-4EF1-B151-73373AEE764E}">
      <dsp:nvSpPr>
        <dsp:cNvPr id="0" name=""/>
        <dsp:cNvSpPr/>
      </dsp:nvSpPr>
      <dsp:spPr>
        <a:xfrm>
          <a:off x="4937080" y="46540"/>
          <a:ext cx="1090995" cy="3067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800" kern="1200"/>
            <a:t>ESTRATEGICO</a:t>
          </a:r>
        </a:p>
      </dsp:txBody>
      <dsp:txXfrm rot="16200000">
        <a:off x="4473998" y="1284917"/>
        <a:ext cx="2760413" cy="283658"/>
      </dsp:txXfrm>
    </dsp:sp>
    <dsp:sp modelId="{3240B9DE-CA22-47EA-B5A0-0A0E917C3167}">
      <dsp:nvSpPr>
        <dsp:cNvPr id="0" name=""/>
        <dsp:cNvSpPr/>
      </dsp:nvSpPr>
      <dsp:spPr>
        <a:xfrm>
          <a:off x="1365139" y="1198870"/>
          <a:ext cx="774606" cy="192958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UY" sz="1800" kern="1200"/>
        </a:p>
      </dsp:txBody>
      <dsp:txXfrm>
        <a:off x="1365139" y="1198870"/>
        <a:ext cx="774606" cy="1929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7E38-E3F4-476E-8383-50B7FF282F1B}" type="datetimeFigureOut">
              <a:rPr lang="es-UY" smtClean="0"/>
              <a:t>09/11/2016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3768D-676D-4A04-9550-D4D6303FDEC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1872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El núcleo del marco, </a:t>
            </a:r>
          </a:p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representa el ciclo de vida </a:t>
            </a:r>
          </a:p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del proceso de gestión de la ciberseguridad desde el punto de vista técnico y </a:t>
            </a:r>
          </a:p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organizacional.</a:t>
            </a:r>
          </a:p>
          <a:p>
            <a:endParaRPr lang="es-UY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Se divide en funciones, </a:t>
            </a:r>
          </a:p>
          <a:p>
            <a:r>
              <a:rPr lang="es-UY" dirty="0" smtClean="0">
                <a:latin typeface="Segoe UI Light" pitchFamily="34" charset="0"/>
                <a:cs typeface="Segoe UI Light" pitchFamily="34" charset="0"/>
              </a:rPr>
              <a:t>categorías y subcategorías</a:t>
            </a:r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3B93F6-32CE-41ED-9716-10C5A257E8B2}" type="slidenum">
              <a:rPr lang="es-UY" smtClean="0"/>
              <a:pPr>
                <a:defRPr/>
              </a:pPr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9515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555526"/>
            <a:ext cx="7772400" cy="1102519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2913484"/>
            <a:ext cx="76328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UY" dirty="0"/>
          </a:p>
        </p:txBody>
      </p:sp>
      <p:pic>
        <p:nvPicPr>
          <p:cNvPr id="6" name="5 Imagen" descr="Portada ppt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5128" y="-285770"/>
            <a:ext cx="9652036" cy="5429270"/>
          </a:xfrm>
          <a:prstGeom prst="rect">
            <a:avLst/>
          </a:prstGeom>
        </p:spPr>
      </p:pic>
      <p:pic>
        <p:nvPicPr>
          <p:cNvPr id="5" name="4 Imagen" descr="Institucional_1-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707" y="18"/>
            <a:ext cx="914129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0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1401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0883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97890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75632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148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5156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2915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2289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4482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6F66BB-31E4-41B6-B5FF-655E60D72400}" type="datetimeFigureOut">
              <a:rPr lang="es-UY" smtClean="0"/>
              <a:pPr/>
              <a:t>09/11/2016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22D33D7-CFFB-4723-8B96-002B6E9A09D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5977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UY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99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</p:txBody>
      </p:sp>
      <p:pic>
        <p:nvPicPr>
          <p:cNvPr id="5" name="4 Imagen" descr="Interior ppt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54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827088" y="842963"/>
            <a:ext cx="7772400" cy="1103312"/>
          </a:xfrm>
        </p:spPr>
        <p:txBody>
          <a:bodyPr/>
          <a:lstStyle/>
          <a:p>
            <a:r>
              <a:rPr lang="es-UY" dirty="0" smtClean="0"/>
              <a:t>Marco de ciberseguridad</a:t>
            </a:r>
          </a:p>
        </p:txBody>
      </p:sp>
      <p:sp>
        <p:nvSpPr>
          <p:cNvPr id="13315" name="2 Subtítulo"/>
          <p:cNvSpPr>
            <a:spLocks noGrp="1"/>
          </p:cNvSpPr>
          <p:nvPr>
            <p:ph type="subTitle" idx="1"/>
          </p:nvPr>
        </p:nvSpPr>
        <p:spPr>
          <a:xfrm>
            <a:off x="827088" y="2932113"/>
            <a:ext cx="7848600" cy="1439862"/>
          </a:xfrm>
        </p:spPr>
        <p:txBody>
          <a:bodyPr/>
          <a:lstStyle/>
          <a:p>
            <a:r>
              <a:rPr lang="es-UY" dirty="0" smtClean="0"/>
              <a:t>Seguridad sinónimo de confianza</a:t>
            </a:r>
          </a:p>
        </p:txBody>
      </p:sp>
    </p:spTree>
    <p:extLst>
      <p:ext uri="{BB962C8B-B14F-4D97-AF65-F5344CB8AC3E}">
        <p14:creationId xmlns:p14="http://schemas.microsoft.com/office/powerpoint/2010/main" val="290098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699543"/>
            <a:ext cx="7282482" cy="864096"/>
          </a:xfrm>
        </p:spPr>
        <p:txBody>
          <a:bodyPr/>
          <a:lstStyle/>
          <a:p>
            <a:r>
              <a:rPr lang="es-UY" dirty="0" smtClean="0"/>
              <a:t>Perfiles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707654"/>
            <a:ext cx="7128792" cy="2958976"/>
          </a:xfrm>
        </p:spPr>
        <p:txBody>
          <a:bodyPr>
            <a:normAutofit lnSpcReduction="10000"/>
          </a:bodyPr>
          <a:lstStyle/>
          <a:p>
            <a:r>
              <a:rPr lang="es-UY" sz="2000" b="1" dirty="0"/>
              <a:t>Básico (B): </a:t>
            </a:r>
            <a:r>
              <a:rPr lang="es-UY" sz="2000" dirty="0"/>
              <a:t>utilización de TIC para el cumplimiento de los objetivos del </a:t>
            </a:r>
            <a:r>
              <a:rPr lang="es-UY" sz="2000" dirty="0" smtClean="0"/>
              <a:t>negocio</a:t>
            </a:r>
          </a:p>
          <a:p>
            <a:endParaRPr lang="es-UY" sz="1000" dirty="0"/>
          </a:p>
          <a:p>
            <a:r>
              <a:rPr lang="es-UY" sz="2000" b="1" dirty="0"/>
              <a:t>Estándar (E): </a:t>
            </a:r>
            <a:r>
              <a:rPr lang="es-UY" sz="2000" dirty="0" smtClean="0"/>
              <a:t>percepción </a:t>
            </a:r>
            <a:r>
              <a:rPr lang="es-UY" sz="2000" dirty="0"/>
              <a:t>del </a:t>
            </a:r>
            <a:r>
              <a:rPr lang="es-UY" sz="2000" dirty="0" smtClean="0"/>
              <a:t>riesgo </a:t>
            </a:r>
            <a:r>
              <a:rPr lang="es-UY" sz="2000" u="sng" dirty="0" smtClean="0"/>
              <a:t>moderado</a:t>
            </a:r>
            <a:r>
              <a:rPr lang="es-UY" sz="2000" dirty="0" smtClean="0"/>
              <a:t>. </a:t>
            </a:r>
            <a:r>
              <a:rPr lang="es-UY" sz="2000" dirty="0"/>
              <a:t>A</a:t>
            </a:r>
            <a:r>
              <a:rPr lang="es-UY" sz="2000" dirty="0" smtClean="0"/>
              <a:t>lta </a:t>
            </a:r>
            <a:r>
              <a:rPr lang="es-UY" sz="2000" dirty="0"/>
              <a:t>dependencia de las TIC para el cumplimiento de los objetivos del </a:t>
            </a:r>
            <a:r>
              <a:rPr lang="es-UY" sz="2000" dirty="0" smtClean="0"/>
              <a:t>negocio</a:t>
            </a:r>
          </a:p>
          <a:p>
            <a:endParaRPr lang="es-UY" sz="1000" dirty="0"/>
          </a:p>
          <a:p>
            <a:r>
              <a:rPr lang="es-UY" sz="2000" b="1" dirty="0"/>
              <a:t>Avanzado (A): </a:t>
            </a:r>
            <a:r>
              <a:rPr lang="es-UY" sz="2000" dirty="0" smtClean="0"/>
              <a:t>riesgo </a:t>
            </a:r>
            <a:r>
              <a:rPr lang="es-UY" sz="2000" dirty="0"/>
              <a:t>percibido </a:t>
            </a:r>
            <a:r>
              <a:rPr lang="es-UY" sz="2000" u="sng" dirty="0" smtClean="0"/>
              <a:t>alto</a:t>
            </a:r>
            <a:r>
              <a:rPr lang="es-UY" sz="2000" dirty="0" smtClean="0"/>
              <a:t>. Falla </a:t>
            </a:r>
            <a:r>
              <a:rPr lang="es-UY" sz="2000" dirty="0"/>
              <a:t>o disrupción puede afectar servicios transversales y/o críticos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3836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699542"/>
            <a:ext cx="7509520" cy="857250"/>
          </a:xfrm>
        </p:spPr>
        <p:txBody>
          <a:bodyPr/>
          <a:lstStyle/>
          <a:p>
            <a:r>
              <a:rPr lang="es-UY" dirty="0" smtClean="0"/>
              <a:t>Modelo de madurez</a:t>
            </a:r>
            <a:endParaRPr lang="es-UY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924636"/>
              </p:ext>
            </p:extLst>
          </p:nvPr>
        </p:nvGraphicFramePr>
        <p:xfrm>
          <a:off x="1682006" y="1491630"/>
          <a:ext cx="6202362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2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699542"/>
            <a:ext cx="7581528" cy="857250"/>
          </a:xfrm>
        </p:spPr>
        <p:txBody>
          <a:bodyPr/>
          <a:lstStyle/>
          <a:p>
            <a:r>
              <a:rPr lang="es-UY" dirty="0" smtClean="0"/>
              <a:t>Material de apoyo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1707654"/>
            <a:ext cx="6480050" cy="3175000"/>
          </a:xfrm>
        </p:spPr>
        <p:txBody>
          <a:bodyPr/>
          <a:lstStyle/>
          <a:p>
            <a:r>
              <a:rPr lang="es-UY" sz="2200" dirty="0" smtClean="0"/>
              <a:t>Guía de implementación </a:t>
            </a:r>
          </a:p>
          <a:p>
            <a:pPr lvl="1"/>
            <a:r>
              <a:rPr lang="es-UY" sz="2000" dirty="0" smtClean="0"/>
              <a:t>Políticas</a:t>
            </a:r>
          </a:p>
          <a:p>
            <a:pPr lvl="1"/>
            <a:r>
              <a:rPr lang="es-UY" sz="2000" dirty="0" smtClean="0"/>
              <a:t>Plantillas</a:t>
            </a:r>
          </a:p>
          <a:p>
            <a:pPr lvl="1"/>
            <a:r>
              <a:rPr lang="es-UY" sz="2000" dirty="0" smtClean="0"/>
              <a:t>Guías y buenas prácticas</a:t>
            </a:r>
          </a:p>
          <a:p>
            <a:pPr lvl="1"/>
            <a:r>
              <a:rPr lang="es-UY" sz="2000" dirty="0" smtClean="0"/>
              <a:t>Guía metodológica: Implementación SGSI</a:t>
            </a:r>
          </a:p>
          <a:p>
            <a:r>
              <a:rPr lang="es-UY" sz="2200" dirty="0" smtClean="0"/>
              <a:t>Lista de verificación</a:t>
            </a:r>
          </a:p>
          <a:p>
            <a:r>
              <a:rPr lang="es-UY" sz="2200" dirty="0" smtClean="0"/>
              <a:t>Guía de auditoría/autoevaluación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599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915566"/>
            <a:ext cx="7772400" cy="1102519"/>
          </a:xfrm>
        </p:spPr>
        <p:txBody>
          <a:bodyPr/>
          <a:lstStyle/>
          <a:p>
            <a:r>
              <a:rPr lang="es-UY" dirty="0" smtClean="0"/>
              <a:t>Muchas gracias</a:t>
            </a:r>
            <a:endParaRPr lang="es-UY" dirty="0"/>
          </a:p>
        </p:txBody>
      </p:sp>
      <p:sp>
        <p:nvSpPr>
          <p:cNvPr id="3" name="8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s-ES" sz="2000" dirty="0" smtClean="0">
                <a:solidFill>
                  <a:schemeClr val="bg1"/>
                </a:solidFill>
              </a:rPr>
              <a:t>Fabiana Santellán</a:t>
            </a:r>
          </a:p>
          <a:p>
            <a:pPr algn="l"/>
            <a:r>
              <a:rPr lang="es-ES" sz="2000" dirty="0" smtClean="0">
                <a:solidFill>
                  <a:schemeClr val="bg1"/>
                </a:solidFill>
              </a:rPr>
              <a:t>fabiana.santellan@agesic.gub.uy</a:t>
            </a:r>
            <a:endParaRPr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1187624" y="843558"/>
            <a:ext cx="7653536" cy="857250"/>
          </a:xfrm>
        </p:spPr>
        <p:txBody>
          <a:bodyPr/>
          <a:lstStyle/>
          <a:p>
            <a:r>
              <a:rPr lang="es-UY" dirty="0" smtClean="0"/>
              <a:t>Contexto y motivaciones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1619672" y="1968500"/>
            <a:ext cx="6840760" cy="2835498"/>
          </a:xfrm>
        </p:spPr>
        <p:txBody>
          <a:bodyPr/>
          <a:lstStyle/>
          <a:p>
            <a:r>
              <a:rPr lang="es-UY" sz="2200" dirty="0"/>
              <a:t>Generar la confianza en el uso de la tecnología</a:t>
            </a:r>
          </a:p>
          <a:p>
            <a:r>
              <a:rPr lang="es-ES" sz="2200" dirty="0" smtClean="0"/>
              <a:t>La evolución del gobierno digital demanda una plataforma segura que lo sustente</a:t>
            </a:r>
          </a:p>
          <a:p>
            <a:r>
              <a:rPr lang="es-ES" sz="2200" dirty="0" smtClean="0"/>
              <a:t>Unificar todos los recursos los recursos existentes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53" y="0"/>
            <a:ext cx="2183899" cy="198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0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71550"/>
            <a:ext cx="7725544" cy="857250"/>
          </a:xfrm>
        </p:spPr>
        <p:txBody>
          <a:bodyPr/>
          <a:lstStyle/>
          <a:p>
            <a:r>
              <a:rPr lang="es-UY" dirty="0" smtClean="0"/>
              <a:t>Estrategia de abordaje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1776215"/>
            <a:ext cx="6347048" cy="3099791"/>
          </a:xfrm>
        </p:spPr>
        <p:txBody>
          <a:bodyPr/>
          <a:lstStyle/>
          <a:p>
            <a:r>
              <a:rPr lang="es-UY" sz="2200" dirty="0"/>
              <a:t>Basado en NIST CSF (ISO/IEC 27001:2013, COBIT 5, NIST 800-53 rev.4)</a:t>
            </a:r>
          </a:p>
          <a:p>
            <a:r>
              <a:rPr lang="es-UY" sz="2200" dirty="0" smtClean="0"/>
              <a:t>Especialistas en seguridad de la información</a:t>
            </a:r>
          </a:p>
          <a:p>
            <a:r>
              <a:rPr lang="es-UY" sz="2200" dirty="0" smtClean="0"/>
              <a:t>Consultora privada</a:t>
            </a:r>
          </a:p>
          <a:p>
            <a:r>
              <a:rPr lang="es-UY" sz="2200" dirty="0" smtClean="0"/>
              <a:t>Academia</a:t>
            </a:r>
            <a:endParaRPr lang="es-UY" sz="2200" dirty="0"/>
          </a:p>
        </p:txBody>
      </p:sp>
      <p:pic>
        <p:nvPicPr>
          <p:cNvPr id="3074" name="Picture 2" descr="C:\Users\Fabiana\Documents\-- Img\idea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92546"/>
            <a:ext cx="2888754" cy="173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6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699542"/>
            <a:ext cx="7272808" cy="853381"/>
          </a:xfrm>
        </p:spPr>
        <p:txBody>
          <a:bodyPr/>
          <a:lstStyle/>
          <a:p>
            <a:r>
              <a:rPr lang="es-UY" dirty="0" smtClean="0"/>
              <a:t>Objetivo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43171" y="1994173"/>
            <a:ext cx="6408042" cy="2958803"/>
          </a:xfrm>
        </p:spPr>
        <p:txBody>
          <a:bodyPr/>
          <a:lstStyle/>
          <a:p>
            <a:r>
              <a:rPr lang="es-UY" sz="2200" dirty="0" smtClean="0"/>
              <a:t>Visión integral de la ciberseguridad</a:t>
            </a:r>
          </a:p>
          <a:p>
            <a:r>
              <a:rPr lang="es-UY" sz="2200" dirty="0" smtClean="0"/>
              <a:t>Mejora continua de la seguridad de la información</a:t>
            </a:r>
          </a:p>
          <a:p>
            <a:r>
              <a:rPr lang="es-UY" sz="2200" dirty="0" smtClean="0"/>
              <a:t>Contribuir a la definición de planes de acción </a:t>
            </a:r>
          </a:p>
          <a:p>
            <a:endParaRPr lang="es-UY" sz="1600" dirty="0"/>
          </a:p>
          <a:p>
            <a:endParaRPr lang="es-UY" dirty="0" smtClean="0"/>
          </a:p>
          <a:p>
            <a:endParaRPr lang="es-UY" dirty="0"/>
          </a:p>
        </p:txBody>
      </p:sp>
      <p:pic>
        <p:nvPicPr>
          <p:cNvPr id="1027" name="Picture 3" descr="C:\Users\Fabiana\Documents\-- Img\objetiv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7494"/>
            <a:ext cx="1584176" cy="140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699542"/>
            <a:ext cx="7581528" cy="857250"/>
          </a:xfrm>
        </p:spPr>
        <p:txBody>
          <a:bodyPr/>
          <a:lstStyle/>
          <a:p>
            <a:r>
              <a:rPr lang="es-UY" dirty="0" smtClean="0"/>
              <a:t>Orientado a…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3688" y="1851670"/>
            <a:ext cx="6419056" cy="2592288"/>
          </a:xfrm>
        </p:spPr>
        <p:txBody>
          <a:bodyPr/>
          <a:lstStyle/>
          <a:p>
            <a:pPr marL="425450" lvl="1" indent="-342900">
              <a:buFont typeface="Arial" pitchFamily="34" charset="0"/>
              <a:buChar char="•"/>
            </a:pPr>
            <a:r>
              <a:rPr lang="es-UY" sz="2200" dirty="0"/>
              <a:t>Gestionar los riesgos </a:t>
            </a:r>
            <a:endParaRPr lang="es-UY" sz="2200" dirty="0" smtClean="0"/>
          </a:p>
          <a:p>
            <a:pPr marL="425450" lvl="1" indent="-342900">
              <a:buFont typeface="Arial" pitchFamily="34" charset="0"/>
              <a:buChar char="•"/>
            </a:pPr>
            <a:r>
              <a:rPr lang="es-UY" sz="2200" dirty="0" smtClean="0"/>
              <a:t>Mejorar los centros </a:t>
            </a:r>
            <a:r>
              <a:rPr lang="es-UY" sz="2200" dirty="0"/>
              <a:t>de datos </a:t>
            </a:r>
            <a:r>
              <a:rPr lang="es-UY" sz="2200" dirty="0" smtClean="0"/>
              <a:t>existentes</a:t>
            </a:r>
            <a:endParaRPr lang="es-UY" sz="2200" dirty="0"/>
          </a:p>
          <a:p>
            <a:pPr marL="425450" lvl="1" indent="-342900">
              <a:buFont typeface="Arial" pitchFamily="34" charset="0"/>
              <a:buChar char="•"/>
            </a:pPr>
            <a:r>
              <a:rPr lang="es-UY" sz="2200" dirty="0" smtClean="0"/>
              <a:t>Apoyar el cumplimiento normativo</a:t>
            </a:r>
          </a:p>
          <a:p>
            <a:pPr marL="425450" lvl="1" indent="-342900">
              <a:buFont typeface="Arial" pitchFamily="34" charset="0"/>
              <a:buChar char="•"/>
            </a:pPr>
            <a:r>
              <a:rPr lang="es-UY" sz="2200" dirty="0" smtClean="0"/>
              <a:t>Contribuir al uso de buenas prácticas</a:t>
            </a:r>
            <a:endParaRPr lang="es-UY" dirty="0"/>
          </a:p>
        </p:txBody>
      </p:sp>
      <p:pic>
        <p:nvPicPr>
          <p:cNvPr id="4098" name="Picture 2" descr="C:\Users\Fabiana\Documents\-- Img\shutterstock_69423634 - Brújula136130556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20" y="195486"/>
            <a:ext cx="1715875" cy="171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05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766270" y="2002956"/>
            <a:ext cx="2016224" cy="7848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UY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Resiliencia</a:t>
            </a:r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recuperación ante incidentes</a:t>
            </a:r>
            <a:endParaRPr lang="es-UY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912868" y="4158259"/>
            <a:ext cx="2085650" cy="7848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Reducir </a:t>
            </a:r>
            <a:r>
              <a:rPr lang="es-UY" sz="1500" dirty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endParaRPr lang="es-UY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impacto </a:t>
            </a:r>
            <a:r>
              <a:rPr lang="es-UY" sz="1500" dirty="0">
                <a:latin typeface="Verdana" pitchFamily="34" charset="0"/>
                <a:ea typeface="Verdana" pitchFamily="34" charset="0"/>
                <a:cs typeface="Verdana" pitchFamily="34" charset="0"/>
              </a:rPr>
              <a:t>de un potencial </a:t>
            </a:r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incidente</a:t>
            </a:r>
            <a:endParaRPr lang="es-UY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06630" y="1138860"/>
            <a:ext cx="2124568" cy="103105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UY" sz="15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omprender el contexto. Conocer los activos y </a:t>
            </a:r>
          </a:p>
          <a:p>
            <a:pPr algn="r"/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riesgos</a:t>
            </a:r>
            <a:r>
              <a:rPr lang="es-UY" sz="1600" dirty="0" smtClean="0">
                <a:latin typeface="Segoe UI Light" pitchFamily="34" charset="0"/>
                <a:cs typeface="Segoe UI Light" pitchFamily="34" charset="0"/>
              </a:rPr>
              <a:t> </a:t>
            </a:r>
            <a:endParaRPr lang="es-UY" sz="20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230766" y="3011068"/>
            <a:ext cx="1656184" cy="7848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Aplicar </a:t>
            </a:r>
          </a:p>
          <a:p>
            <a:pPr algn="r"/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controles para mitigar riesgos</a:t>
            </a:r>
            <a:endParaRPr lang="es-UY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14742" y="4257270"/>
            <a:ext cx="1440160" cy="55399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Control</a:t>
            </a:r>
          </a:p>
          <a:p>
            <a:pPr algn="r"/>
            <a:r>
              <a:rPr lang="es-UY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monitoreo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774"/>
              </p:ext>
            </p:extLst>
          </p:nvPr>
        </p:nvGraphicFramePr>
        <p:xfrm>
          <a:off x="2486350" y="1714924"/>
          <a:ext cx="4680520" cy="293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945549" y="134193"/>
            <a:ext cx="6202362" cy="1141413"/>
          </a:xfrm>
        </p:spPr>
        <p:txBody>
          <a:bodyPr/>
          <a:lstStyle/>
          <a:p>
            <a:r>
              <a:rPr lang="es-UY" dirty="0" smtClean="0"/>
              <a:t>Marco de ciberseguridad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1467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843558"/>
            <a:ext cx="6202362" cy="4183038"/>
          </a:xfrm>
        </p:spPr>
        <p:txBody>
          <a:bodyPr/>
          <a:lstStyle/>
          <a:p>
            <a:pPr marL="0" indent="0">
              <a:buNone/>
            </a:pPr>
            <a:r>
              <a:rPr lang="es-UY" dirty="0" smtClean="0"/>
              <a:t>Función</a:t>
            </a:r>
          </a:p>
          <a:p>
            <a:pPr marL="0" indent="0">
              <a:buNone/>
            </a:pPr>
            <a:endParaRPr lang="es-UY" dirty="0" smtClean="0"/>
          </a:p>
          <a:p>
            <a:pPr marL="0" indent="0">
              <a:buNone/>
            </a:pPr>
            <a:r>
              <a:rPr lang="es-UY" dirty="0" smtClean="0"/>
              <a:t>Categoría </a:t>
            </a:r>
            <a:r>
              <a:rPr lang="es-UY" sz="1800" dirty="0" smtClean="0"/>
              <a:t>(concepto incluido en la función)</a:t>
            </a:r>
          </a:p>
          <a:p>
            <a:pPr marL="0" indent="0">
              <a:buNone/>
            </a:pPr>
            <a:endParaRPr lang="es-UY" dirty="0" smtClean="0"/>
          </a:p>
          <a:p>
            <a:pPr marL="0" indent="0">
              <a:buNone/>
            </a:pPr>
            <a:r>
              <a:rPr lang="es-UY" dirty="0" smtClean="0"/>
              <a:t>Subcategoría </a:t>
            </a:r>
            <a:r>
              <a:rPr lang="es-UY" sz="1800" dirty="0" smtClean="0"/>
              <a:t>(tema)</a:t>
            </a:r>
            <a:endParaRPr lang="es-UY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651450" y="2787773"/>
            <a:ext cx="21005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400" dirty="0" smtClean="0"/>
              <a:t>Perfil/Prioridad</a:t>
            </a:r>
          </a:p>
          <a:p>
            <a:r>
              <a:rPr lang="es-UY" sz="2400" dirty="0" smtClean="0"/>
              <a:t>Madurez</a:t>
            </a:r>
          </a:p>
          <a:p>
            <a:r>
              <a:rPr lang="es-UY" sz="2400" dirty="0" smtClean="0"/>
              <a:t>Referencias</a:t>
            </a:r>
          </a:p>
          <a:p>
            <a:r>
              <a:rPr lang="es-UY" sz="2400" dirty="0" smtClean="0"/>
              <a:t>Requisitos</a:t>
            </a:r>
            <a:endParaRPr lang="es-UY" sz="2400" dirty="0"/>
          </a:p>
        </p:txBody>
      </p:sp>
      <p:sp>
        <p:nvSpPr>
          <p:cNvPr id="5" name="4 Abrir llave"/>
          <p:cNvSpPr/>
          <p:nvPr/>
        </p:nvSpPr>
        <p:spPr>
          <a:xfrm>
            <a:off x="5291410" y="2715766"/>
            <a:ext cx="360040" cy="16416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5 Flecha abajo"/>
          <p:cNvSpPr/>
          <p:nvPr/>
        </p:nvSpPr>
        <p:spPr>
          <a:xfrm>
            <a:off x="2555106" y="134761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6 Flecha abajo"/>
          <p:cNvSpPr/>
          <p:nvPr/>
        </p:nvSpPr>
        <p:spPr>
          <a:xfrm>
            <a:off x="2527486" y="249974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821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3688" y="843558"/>
            <a:ext cx="6202362" cy="3960440"/>
          </a:xfrm>
        </p:spPr>
        <p:txBody>
          <a:bodyPr/>
          <a:lstStyle/>
          <a:p>
            <a:pPr marL="0" indent="0">
              <a:buNone/>
            </a:pPr>
            <a:r>
              <a:rPr lang="es-UY" sz="2000" dirty="0" smtClean="0"/>
              <a:t>Identificar (ID)</a:t>
            </a:r>
          </a:p>
          <a:p>
            <a:pPr marL="0" indent="0">
              <a:buNone/>
            </a:pPr>
            <a:endParaRPr lang="es-UY" sz="2000" dirty="0" smtClean="0"/>
          </a:p>
          <a:p>
            <a:pPr marL="0" indent="0">
              <a:buNone/>
            </a:pPr>
            <a:r>
              <a:rPr lang="es-UY" sz="2000" dirty="0" smtClean="0"/>
              <a:t>  ID.GA Gestión de activos</a:t>
            </a:r>
          </a:p>
          <a:p>
            <a:pPr marL="0" indent="0">
              <a:buNone/>
            </a:pPr>
            <a:endParaRPr lang="es-UY" sz="2000" dirty="0" smtClean="0"/>
          </a:p>
          <a:p>
            <a:pPr marL="0" indent="0">
              <a:buNone/>
            </a:pPr>
            <a:r>
              <a:rPr lang="es-UY" sz="2000" dirty="0" smtClean="0"/>
              <a:t>    ID.GA-1 Inventario de activos</a:t>
            </a:r>
          </a:p>
          <a:p>
            <a:pPr marL="0" indent="0">
              <a:buNone/>
            </a:pPr>
            <a:endParaRPr lang="es-UY" sz="2000" dirty="0" smtClean="0"/>
          </a:p>
          <a:p>
            <a:pPr lvl="1">
              <a:buFont typeface="Wingdings" pitchFamily="2" charset="2"/>
              <a:buChar char="§"/>
            </a:pPr>
            <a:r>
              <a:rPr lang="es-UY" sz="1800" dirty="0"/>
              <a:t>GA.1 Identificar formalmente los activos del organismo junto con la definición del responsable de los </a:t>
            </a:r>
            <a:r>
              <a:rPr lang="es-UY" sz="1800" dirty="0" smtClean="0"/>
              <a:t>mismos</a:t>
            </a:r>
            <a:endParaRPr lang="es-UY" sz="1800" dirty="0"/>
          </a:p>
          <a:p>
            <a:pPr lvl="1">
              <a:buFont typeface="Wingdings" pitchFamily="2" charset="2"/>
              <a:buChar char="§"/>
            </a:pPr>
            <a:r>
              <a:rPr lang="es-UY" sz="1800" dirty="0"/>
              <a:t>GA.3 Pautar el uso aceptable de los activos</a:t>
            </a:r>
          </a:p>
          <a:p>
            <a:pPr marL="0" indent="0">
              <a:buNone/>
            </a:pPr>
            <a:endParaRPr lang="es-UY" dirty="0" smtClean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3 Flecha curvada hacia la derecha"/>
          <p:cNvSpPr/>
          <p:nvPr/>
        </p:nvSpPr>
        <p:spPr>
          <a:xfrm>
            <a:off x="1907704" y="1923678"/>
            <a:ext cx="216024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5" name="4 Flecha curvada hacia la derecha"/>
          <p:cNvSpPr/>
          <p:nvPr/>
        </p:nvSpPr>
        <p:spPr>
          <a:xfrm>
            <a:off x="2029238" y="2715766"/>
            <a:ext cx="216024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6" name="5 Flecha curvada hacia la derecha"/>
          <p:cNvSpPr/>
          <p:nvPr/>
        </p:nvSpPr>
        <p:spPr>
          <a:xfrm>
            <a:off x="1691680" y="1203598"/>
            <a:ext cx="216024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602996"/>
              </p:ext>
            </p:extLst>
          </p:nvPr>
        </p:nvGraphicFramePr>
        <p:xfrm>
          <a:off x="0" y="-20538"/>
          <a:ext cx="9144002" cy="5406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9747"/>
                <a:gridCol w="2596149"/>
                <a:gridCol w="1584176"/>
                <a:gridCol w="315306"/>
                <a:gridCol w="332766"/>
                <a:gridCol w="323347"/>
                <a:gridCol w="410071"/>
                <a:gridCol w="410071"/>
                <a:gridCol w="410071"/>
                <a:gridCol w="410071"/>
                <a:gridCol w="410071"/>
                <a:gridCol w="902156"/>
              </a:tblGrid>
              <a:tr h="26748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noFill/>
                          </a:ln>
                          <a:effectLst/>
                        </a:rPr>
                        <a:t>Funciones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noFill/>
                          </a:ln>
                          <a:effectLst/>
                        </a:rPr>
                        <a:t>Categorías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ln>
                            <a:noFill/>
                          </a:ln>
                          <a:effectLst/>
                        </a:rPr>
                        <a:t>Subcategoría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ln>
                            <a:noFill/>
                          </a:ln>
                          <a:effectLst/>
                        </a:rPr>
                        <a:t>Prioridad x Perfil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ln>
                            <a:noFill/>
                          </a:ln>
                          <a:effectLst/>
                        </a:rPr>
                        <a:t>Madurez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ln>
                            <a:noFill/>
                          </a:ln>
                          <a:effectLst/>
                        </a:rPr>
                        <a:t>Ref.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noFill/>
                          </a:ln>
                          <a:effectLst/>
                        </a:rPr>
                        <a:t>Requisitos</a:t>
                      </a:r>
                      <a:endParaRPr lang="es-UY" sz="1100" dirty="0">
                        <a:ln>
                          <a:noFill/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M1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M2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M3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solidFill>
                            <a:schemeClr val="bg1"/>
                          </a:solidFill>
                          <a:effectLst/>
                        </a:rPr>
                        <a:t>M4</a:t>
                      </a:r>
                      <a:endParaRPr lang="es-UY" sz="1100" b="1" dirty="0">
                        <a:solidFill>
                          <a:schemeClr val="bg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37565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solidFill>
                            <a:schemeClr val="tx1"/>
                          </a:solidFill>
                          <a:effectLst/>
                        </a:rPr>
                        <a:t>Identificar</a:t>
                      </a:r>
                      <a:endParaRPr lang="es-UY" sz="1100" dirty="0">
                        <a:solidFill>
                          <a:schemeClr val="tx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Gestión de Activos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Ambiente de negocios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Gobernanza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Evaluación de riesgo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Estrategia para la gestión de riesgos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kern="1200" dirty="0" smtClean="0">
                          <a:effectLst/>
                        </a:rPr>
                        <a:t>Inventario de activos</a:t>
                      </a:r>
                      <a:endParaRPr lang="es-UY" sz="1100" kern="1200" dirty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effectLst/>
                        </a:rPr>
                        <a:t>P2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 smtClean="0">
                          <a:effectLst/>
                        </a:rPr>
                        <a:t>P1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r>
                        <a:rPr lang="es-UY" sz="1100" dirty="0" smtClean="0">
                          <a:effectLst/>
                        </a:rPr>
                        <a:t>P1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r>
                        <a:rPr lang="es-UY" sz="1100" dirty="0" smtClean="0">
                          <a:effectLst/>
                        </a:rPr>
                        <a:t>…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100" dirty="0" smtClean="0">
                          <a:effectLst/>
                        </a:rPr>
                        <a:t>…</a:t>
                      </a:r>
                      <a:endParaRPr lang="es-UY" sz="1100" dirty="0" smtClean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r>
                        <a:rPr lang="es-UY" sz="1100" dirty="0" smtClean="0">
                          <a:effectLst/>
                        </a:rPr>
                        <a:t>…</a:t>
                      </a:r>
                      <a:endParaRPr lang="es-UY" sz="1100" dirty="0" smtClean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r>
                        <a:rPr lang="es-UY" sz="1100" dirty="0" smtClean="0">
                          <a:effectLst/>
                        </a:rPr>
                        <a:t>…</a:t>
                      </a:r>
                      <a:endParaRPr lang="es-UY" sz="1100" dirty="0" smtClean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r>
                        <a:rPr lang="es-UY" sz="1100" kern="1200" dirty="0" smtClean="0">
                          <a:effectLst/>
                        </a:rPr>
                        <a:t>GA1 | GA3</a:t>
                      </a:r>
                      <a:endParaRPr lang="es-UY" sz="1100" kern="1200" dirty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4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251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solidFill>
                            <a:schemeClr val="tx1"/>
                          </a:solidFill>
                          <a:effectLst/>
                        </a:rPr>
                        <a:t>Proteger</a:t>
                      </a:r>
                      <a:endParaRPr lang="es-UY" sz="1100" dirty="0">
                        <a:solidFill>
                          <a:schemeClr val="tx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Control de acceso</a:t>
                      </a: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Concientización y formación</a:t>
                      </a: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Seguridad de datos</a:t>
                      </a: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Procesos y procedimientos para la protección de la información</a:t>
                      </a: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Mantenimiento</a:t>
                      </a: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UY" sz="1100" kern="1200" dirty="0" smtClean="0">
                          <a:effectLst/>
                        </a:rPr>
                        <a:t>Tecnología de protección</a:t>
                      </a:r>
                      <a:endParaRPr lang="es-UY" sz="1100" kern="1200" dirty="0" smtClean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4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1310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solidFill>
                            <a:schemeClr val="tx1"/>
                          </a:solidFill>
                          <a:effectLst/>
                        </a:rPr>
                        <a:t>Detectar</a:t>
                      </a:r>
                      <a:endParaRPr lang="es-UY" sz="1100" dirty="0">
                        <a:solidFill>
                          <a:schemeClr val="tx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C66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Anomalías y Eventos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Monitoreo continuo de la seguridad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Procesos de detección</a:t>
                      </a:r>
                      <a:endParaRPr lang="es-UY" sz="1100" kern="1200" dirty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4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solidFill>
                            <a:schemeClr val="tx1"/>
                          </a:solidFill>
                          <a:effectLst/>
                        </a:rPr>
                        <a:t>Responder</a:t>
                      </a:r>
                      <a:endParaRPr lang="es-UY" sz="1100" dirty="0">
                        <a:solidFill>
                          <a:schemeClr val="tx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Planificación de la respuesta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Comunicaciones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Análisis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Mitigación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Mejoras</a:t>
                      </a:r>
                      <a:endParaRPr lang="es-UY" sz="1100" kern="1200" dirty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4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655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Recuperar</a:t>
                      </a:r>
                      <a:endParaRPr lang="es-UY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Planificación de la recuperación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Mejoras</a:t>
                      </a:r>
                    </a:p>
                    <a:p>
                      <a:pPr marL="173038" indent="-173038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UY" sz="1100" kern="1200" dirty="0" smtClean="0">
                          <a:effectLst/>
                        </a:rPr>
                        <a:t>Comunicaciones</a:t>
                      </a:r>
                      <a:endParaRPr lang="es-UY" sz="1100" kern="1200" dirty="0">
                        <a:solidFill>
                          <a:schemeClr val="dk1"/>
                        </a:solidFill>
                        <a:effectLst/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4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7828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 </a:t>
                      </a: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 </a:t>
                      </a:r>
                      <a:endParaRPr lang="es-UY" sz="110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 dirty="0"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UY" sz="110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100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</a:rPr>
                        <a:t> </a:t>
                      </a:r>
                      <a:endParaRPr lang="es-UY" sz="110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Segoe UI Light" pitchFamily="34" charset="0"/>
                        <a:ea typeface="Calibri"/>
                        <a:cs typeface="Segoe UI Light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4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419</Words>
  <Application>Microsoft Office PowerPoint</Application>
  <PresentationFormat>Presentación en pantalla (16:9)</PresentationFormat>
  <Paragraphs>253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Marco de ciberseguridad</vt:lpstr>
      <vt:lpstr>Contexto y motivaciones</vt:lpstr>
      <vt:lpstr>Estrategia de abordaje</vt:lpstr>
      <vt:lpstr>Objetivo</vt:lpstr>
      <vt:lpstr>Orientado a…</vt:lpstr>
      <vt:lpstr>Marco de ciberseguridad</vt:lpstr>
      <vt:lpstr>Presentación de PowerPoint</vt:lpstr>
      <vt:lpstr>Presentación de PowerPoint</vt:lpstr>
      <vt:lpstr>Presentación de PowerPoint</vt:lpstr>
      <vt:lpstr>Perfiles</vt:lpstr>
      <vt:lpstr>Modelo de madurez</vt:lpstr>
      <vt:lpstr>Material de apoyo</vt:lpstr>
      <vt:lpstr>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Coalla</dc:creator>
  <cp:lastModifiedBy>Fabiana Santellán</cp:lastModifiedBy>
  <cp:revision>17</cp:revision>
  <dcterms:created xsi:type="dcterms:W3CDTF">2016-04-21T15:18:39Z</dcterms:created>
  <dcterms:modified xsi:type="dcterms:W3CDTF">2016-11-09T20:19:33Z</dcterms:modified>
</cp:coreProperties>
</file>